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 varScale="1">
        <p:scale>
          <a:sx n="110" d="100"/>
          <a:sy n="110" d="100"/>
        </p:scale>
        <p:origin x="402" y="78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16/01/2020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112224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Kumluca Rehberlik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1194" y="2132856"/>
              <a:ext cx="14411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7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2020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Pazar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</TotalTime>
  <Words>639</Words>
  <Application>Microsoft Office PowerPoint</Application>
  <PresentationFormat>Geniş ekran</PresentationFormat>
  <Paragraphs>183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宋体</vt:lpstr>
      <vt:lpstr>Aharoni</vt:lpstr>
      <vt:lpstr>Arial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REHBERLİK BL BSK</cp:lastModifiedBy>
  <cp:revision>288</cp:revision>
  <dcterms:created xsi:type="dcterms:W3CDTF">2014-09-22T14:05:42Z</dcterms:created>
  <dcterms:modified xsi:type="dcterms:W3CDTF">2020-01-16T09:16:24Z</dcterms:modified>
</cp:coreProperties>
</file>