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 id="2147483660"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Lst>
  <p:sldSz cy="6858000" cx="12192000"/>
  <p:notesSz cx="6858000" cy="9144000"/>
  <p:embeddedFontLst>
    <p:embeddedFont>
      <p:font typeface="Libre Franklin"/>
      <p:regular r:id="rId26"/>
      <p:bold r:id="rId27"/>
      <p:italic r:id="rId28"/>
      <p:boldItalic r:id="rId29"/>
    </p:embeddedFont>
    <p:embeddedFont>
      <p:font typeface="Gill Sans"/>
      <p:regular r:id="rId30"/>
      <p:bold r:id="rId3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32" roundtripDataSignature="AMtx7miPqGl4AkAMztPr6S6yPcuosjRLJ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9" Type="http://schemas.openxmlformats.org/officeDocument/2006/relationships/slide" Target="slides/slide4.xml"/><Relationship Id="rId26" Type="http://schemas.openxmlformats.org/officeDocument/2006/relationships/font" Target="fonts/LibreFranklin-regular.fntdata"/><Relationship Id="rId25" Type="http://schemas.openxmlformats.org/officeDocument/2006/relationships/slide" Target="slides/slide20.xml"/><Relationship Id="rId28" Type="http://schemas.openxmlformats.org/officeDocument/2006/relationships/font" Target="fonts/LibreFranklin-italic.fntdata"/><Relationship Id="rId27" Type="http://schemas.openxmlformats.org/officeDocument/2006/relationships/font" Target="fonts/LibreFranklin-bold.fntdata"/><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font" Target="fonts/LibreFranklin-boldItalic.fntdata"/><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font" Target="fonts/GillSans-bold.fntdata"/><Relationship Id="rId30" Type="http://schemas.openxmlformats.org/officeDocument/2006/relationships/font" Target="fonts/GillSans-regular.fntdata"/><Relationship Id="rId11" Type="http://schemas.openxmlformats.org/officeDocument/2006/relationships/slide" Target="slides/slide6.xml"/><Relationship Id="rId10" Type="http://schemas.openxmlformats.org/officeDocument/2006/relationships/slide" Target="slides/slide5.xml"/><Relationship Id="rId32" Type="http://customschemas.google.com/relationships/presentationmetadata" Target="metadata"/><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tr-TR"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9" name="Shape 179"/>
        <p:cNvGrpSpPr/>
        <p:nvPr/>
      </p:nvGrpSpPr>
      <p:grpSpPr>
        <a:xfrm>
          <a:off x="0" y="0"/>
          <a:ext cx="0" cy="0"/>
          <a:chOff x="0" y="0"/>
          <a:chExt cx="0" cy="0"/>
        </a:xfrm>
      </p:grpSpPr>
      <p:sp>
        <p:nvSpPr>
          <p:cNvPr id="180" name="Google Shape;180;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1" name="Google Shape;181;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1" name="Shape 231"/>
        <p:cNvGrpSpPr/>
        <p:nvPr/>
      </p:nvGrpSpPr>
      <p:grpSpPr>
        <a:xfrm>
          <a:off x="0" y="0"/>
          <a:ext cx="0" cy="0"/>
          <a:chOff x="0" y="0"/>
          <a:chExt cx="0" cy="0"/>
        </a:xfrm>
      </p:grpSpPr>
      <p:sp>
        <p:nvSpPr>
          <p:cNvPr id="232" name="Google Shape;232;p1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3" name="Google Shape;233;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7" name="Shape 237"/>
        <p:cNvGrpSpPr/>
        <p:nvPr/>
      </p:nvGrpSpPr>
      <p:grpSpPr>
        <a:xfrm>
          <a:off x="0" y="0"/>
          <a:ext cx="0" cy="0"/>
          <a:chOff x="0" y="0"/>
          <a:chExt cx="0" cy="0"/>
        </a:xfrm>
      </p:grpSpPr>
      <p:sp>
        <p:nvSpPr>
          <p:cNvPr id="238" name="Google Shape;238;p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39" name="Google Shape;239;p1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0" name="Google Shape;240;p1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4" name="Shape 244"/>
        <p:cNvGrpSpPr/>
        <p:nvPr/>
      </p:nvGrpSpPr>
      <p:grpSpPr>
        <a:xfrm>
          <a:off x="0" y="0"/>
          <a:ext cx="0" cy="0"/>
          <a:chOff x="0" y="0"/>
          <a:chExt cx="0" cy="0"/>
        </a:xfrm>
      </p:grpSpPr>
      <p:sp>
        <p:nvSpPr>
          <p:cNvPr id="245" name="Google Shape;245;p1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6" name="Google Shape;246;p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1" name="Shape 251"/>
        <p:cNvGrpSpPr/>
        <p:nvPr/>
      </p:nvGrpSpPr>
      <p:grpSpPr>
        <a:xfrm>
          <a:off x="0" y="0"/>
          <a:ext cx="0" cy="0"/>
          <a:chOff x="0" y="0"/>
          <a:chExt cx="0" cy="0"/>
        </a:xfrm>
      </p:grpSpPr>
      <p:sp>
        <p:nvSpPr>
          <p:cNvPr id="252" name="Google Shape;252;p1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3" name="Google Shape;253;p1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7" name="Shape 257"/>
        <p:cNvGrpSpPr/>
        <p:nvPr/>
      </p:nvGrpSpPr>
      <p:grpSpPr>
        <a:xfrm>
          <a:off x="0" y="0"/>
          <a:ext cx="0" cy="0"/>
          <a:chOff x="0" y="0"/>
          <a:chExt cx="0" cy="0"/>
        </a:xfrm>
      </p:grpSpPr>
      <p:sp>
        <p:nvSpPr>
          <p:cNvPr id="258" name="Google Shape;258;p1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9" name="Google Shape;259;p1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3" name="Shape 263"/>
        <p:cNvGrpSpPr/>
        <p:nvPr/>
      </p:nvGrpSpPr>
      <p:grpSpPr>
        <a:xfrm>
          <a:off x="0" y="0"/>
          <a:ext cx="0" cy="0"/>
          <a:chOff x="0" y="0"/>
          <a:chExt cx="0" cy="0"/>
        </a:xfrm>
      </p:grpSpPr>
      <p:sp>
        <p:nvSpPr>
          <p:cNvPr id="264" name="Google Shape;264;p1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5" name="Google Shape;265;p1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0" name="Shape 270"/>
        <p:cNvGrpSpPr/>
        <p:nvPr/>
      </p:nvGrpSpPr>
      <p:grpSpPr>
        <a:xfrm>
          <a:off x="0" y="0"/>
          <a:ext cx="0" cy="0"/>
          <a:chOff x="0" y="0"/>
          <a:chExt cx="0" cy="0"/>
        </a:xfrm>
      </p:grpSpPr>
      <p:sp>
        <p:nvSpPr>
          <p:cNvPr id="271" name="Google Shape;271;p1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2" name="Google Shape;272;p1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5" name="Shape 275"/>
        <p:cNvGrpSpPr/>
        <p:nvPr/>
      </p:nvGrpSpPr>
      <p:grpSpPr>
        <a:xfrm>
          <a:off x="0" y="0"/>
          <a:ext cx="0" cy="0"/>
          <a:chOff x="0" y="0"/>
          <a:chExt cx="0" cy="0"/>
        </a:xfrm>
      </p:grpSpPr>
      <p:sp>
        <p:nvSpPr>
          <p:cNvPr id="276" name="Google Shape;276;p1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7" name="Google Shape;277;p1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1" name="Shape 281"/>
        <p:cNvGrpSpPr/>
        <p:nvPr/>
      </p:nvGrpSpPr>
      <p:grpSpPr>
        <a:xfrm>
          <a:off x="0" y="0"/>
          <a:ext cx="0" cy="0"/>
          <a:chOff x="0" y="0"/>
          <a:chExt cx="0" cy="0"/>
        </a:xfrm>
      </p:grpSpPr>
      <p:sp>
        <p:nvSpPr>
          <p:cNvPr id="282" name="Google Shape;282;p1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3" name="Google Shape;283;p1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7" name="Shape 287"/>
        <p:cNvGrpSpPr/>
        <p:nvPr/>
      </p:nvGrpSpPr>
      <p:grpSpPr>
        <a:xfrm>
          <a:off x="0" y="0"/>
          <a:ext cx="0" cy="0"/>
          <a:chOff x="0" y="0"/>
          <a:chExt cx="0" cy="0"/>
        </a:xfrm>
      </p:grpSpPr>
      <p:sp>
        <p:nvSpPr>
          <p:cNvPr id="288" name="Google Shape;288;p1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9" name="Google Shape;289;p1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5" name="Shape 185"/>
        <p:cNvGrpSpPr/>
        <p:nvPr/>
      </p:nvGrpSpPr>
      <p:grpSpPr>
        <a:xfrm>
          <a:off x="0" y="0"/>
          <a:ext cx="0" cy="0"/>
          <a:chOff x="0" y="0"/>
          <a:chExt cx="0" cy="0"/>
        </a:xfrm>
      </p:grpSpPr>
      <p:sp>
        <p:nvSpPr>
          <p:cNvPr id="186" name="Google Shape;186;p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7" name="Google Shape;187;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3" name="Shape 293"/>
        <p:cNvGrpSpPr/>
        <p:nvPr/>
      </p:nvGrpSpPr>
      <p:grpSpPr>
        <a:xfrm>
          <a:off x="0" y="0"/>
          <a:ext cx="0" cy="0"/>
          <a:chOff x="0" y="0"/>
          <a:chExt cx="0" cy="0"/>
        </a:xfrm>
      </p:grpSpPr>
      <p:sp>
        <p:nvSpPr>
          <p:cNvPr id="294" name="Google Shape;294;p2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95" name="Google Shape;295;p2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1" name="Shape 191"/>
        <p:cNvGrpSpPr/>
        <p:nvPr/>
      </p:nvGrpSpPr>
      <p:grpSpPr>
        <a:xfrm>
          <a:off x="0" y="0"/>
          <a:ext cx="0" cy="0"/>
          <a:chOff x="0" y="0"/>
          <a:chExt cx="0" cy="0"/>
        </a:xfrm>
      </p:grpSpPr>
      <p:sp>
        <p:nvSpPr>
          <p:cNvPr id="192" name="Google Shape;192;p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3" name="Google Shape;193;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7" name="Shape 197"/>
        <p:cNvGrpSpPr/>
        <p:nvPr/>
      </p:nvGrpSpPr>
      <p:grpSpPr>
        <a:xfrm>
          <a:off x="0" y="0"/>
          <a:ext cx="0" cy="0"/>
          <a:chOff x="0" y="0"/>
          <a:chExt cx="0" cy="0"/>
        </a:xfrm>
      </p:grpSpPr>
      <p:sp>
        <p:nvSpPr>
          <p:cNvPr id="198" name="Google Shape;198;p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9" name="Google Shape;199;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2" name="Shape 202"/>
        <p:cNvGrpSpPr/>
        <p:nvPr/>
      </p:nvGrpSpPr>
      <p:grpSpPr>
        <a:xfrm>
          <a:off x="0" y="0"/>
          <a:ext cx="0" cy="0"/>
          <a:chOff x="0" y="0"/>
          <a:chExt cx="0" cy="0"/>
        </a:xfrm>
      </p:grpSpPr>
      <p:sp>
        <p:nvSpPr>
          <p:cNvPr id="203" name="Google Shape;203;p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4" name="Google Shape;204;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8" name="Shape 208"/>
        <p:cNvGrpSpPr/>
        <p:nvPr/>
      </p:nvGrpSpPr>
      <p:grpSpPr>
        <a:xfrm>
          <a:off x="0" y="0"/>
          <a:ext cx="0" cy="0"/>
          <a:chOff x="0" y="0"/>
          <a:chExt cx="0" cy="0"/>
        </a:xfrm>
      </p:grpSpPr>
      <p:sp>
        <p:nvSpPr>
          <p:cNvPr id="209" name="Google Shape;209;p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0" name="Google Shape;210;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3" name="Shape 213"/>
        <p:cNvGrpSpPr/>
        <p:nvPr/>
      </p:nvGrpSpPr>
      <p:grpSpPr>
        <a:xfrm>
          <a:off x="0" y="0"/>
          <a:ext cx="0" cy="0"/>
          <a:chOff x="0" y="0"/>
          <a:chExt cx="0" cy="0"/>
        </a:xfrm>
      </p:grpSpPr>
      <p:sp>
        <p:nvSpPr>
          <p:cNvPr id="214" name="Google Shape;214;p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5" name="Google Shape;215;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8" name="Shape 218"/>
        <p:cNvGrpSpPr/>
        <p:nvPr/>
      </p:nvGrpSpPr>
      <p:grpSpPr>
        <a:xfrm>
          <a:off x="0" y="0"/>
          <a:ext cx="0" cy="0"/>
          <a:chOff x="0" y="0"/>
          <a:chExt cx="0" cy="0"/>
        </a:xfrm>
      </p:grpSpPr>
      <p:sp>
        <p:nvSpPr>
          <p:cNvPr id="219" name="Google Shape;219;p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0" name="Google Shape;220;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4" name="Shape 224"/>
        <p:cNvGrpSpPr/>
        <p:nvPr/>
      </p:nvGrpSpPr>
      <p:grpSpPr>
        <a:xfrm>
          <a:off x="0" y="0"/>
          <a:ext cx="0" cy="0"/>
          <a:chOff x="0" y="0"/>
          <a:chExt cx="0" cy="0"/>
        </a:xfrm>
      </p:grpSpPr>
      <p:sp>
        <p:nvSpPr>
          <p:cNvPr id="225" name="Google Shape;225;p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6" name="Google Shape;226;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aşlık Slaydı" showMasterSp="0" type="title">
  <p:cSld name="TITLE">
    <p:bg>
      <p:bgPr>
        <a:solidFill>
          <a:schemeClr val="lt2"/>
        </a:solidFill>
      </p:bgPr>
    </p:bg>
    <p:spTree>
      <p:nvGrpSpPr>
        <p:cNvPr id="16" name="Shape 16"/>
        <p:cNvGrpSpPr/>
        <p:nvPr/>
      </p:nvGrpSpPr>
      <p:grpSpPr>
        <a:xfrm>
          <a:off x="0" y="0"/>
          <a:ext cx="0" cy="0"/>
          <a:chOff x="0" y="0"/>
          <a:chExt cx="0" cy="0"/>
        </a:xfrm>
      </p:grpSpPr>
      <p:sp>
        <p:nvSpPr>
          <p:cNvPr id="17" name="Google Shape;17;p22"/>
          <p:cNvSpPr txBox="1"/>
          <p:nvPr>
            <p:ph type="ctrTitle"/>
          </p:nvPr>
        </p:nvSpPr>
        <p:spPr>
          <a:xfrm>
            <a:off x="1915128" y="1788454"/>
            <a:ext cx="8361229" cy="2098226"/>
          </a:xfrm>
          <a:prstGeom prst="rect">
            <a:avLst/>
          </a:prstGeom>
          <a:noFill/>
          <a:ln>
            <a:noFill/>
          </a:ln>
        </p:spPr>
        <p:txBody>
          <a:bodyPr anchorCtr="0" anchor="b" bIns="45700" lIns="91425" spcFirstLastPara="1" rIns="91425" wrap="square" tIns="45700">
            <a:noAutofit/>
          </a:bodyPr>
          <a:lstStyle>
            <a:lvl1pPr lvl="0" algn="ctr">
              <a:lnSpc>
                <a:spcPct val="89000"/>
              </a:lnSpc>
              <a:spcBef>
                <a:spcPts val="0"/>
              </a:spcBef>
              <a:spcAft>
                <a:spcPts val="0"/>
              </a:spcAft>
              <a:buClr>
                <a:schemeClr val="dk2"/>
              </a:buClr>
              <a:buSzPts val="7200"/>
              <a:buFont typeface="Libre Franklin"/>
              <a:buNone/>
              <a:defRPr sz="7200" cap="none">
                <a:solidFill>
                  <a:schemeClr val="dk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8" name="Google Shape;18;p22"/>
          <p:cNvSpPr txBox="1"/>
          <p:nvPr>
            <p:ph idx="1" type="subTitle"/>
          </p:nvPr>
        </p:nvSpPr>
        <p:spPr>
          <a:xfrm>
            <a:off x="2679906" y="3956279"/>
            <a:ext cx="6831673" cy="1086237"/>
          </a:xfrm>
          <a:prstGeom prst="rect">
            <a:avLst/>
          </a:prstGeom>
          <a:noFill/>
          <a:ln>
            <a:noFill/>
          </a:ln>
        </p:spPr>
        <p:txBody>
          <a:bodyPr anchorCtr="0" anchor="t" bIns="45700" lIns="91425" spcFirstLastPara="1" rIns="91425" wrap="square" tIns="45700">
            <a:normAutofit/>
          </a:bodyPr>
          <a:lstStyle>
            <a:lvl1pPr lvl="0" algn="ctr">
              <a:lnSpc>
                <a:spcPct val="112000"/>
              </a:lnSpc>
              <a:spcBef>
                <a:spcPts val="0"/>
              </a:spcBef>
              <a:spcAft>
                <a:spcPts val="0"/>
              </a:spcAft>
              <a:buClr>
                <a:schemeClr val="dk2"/>
              </a:buClr>
              <a:buSzPts val="2300"/>
              <a:buNone/>
              <a:defRPr sz="2300"/>
            </a:lvl1pPr>
            <a:lvl2pPr lvl="1" algn="ctr">
              <a:lnSpc>
                <a:spcPct val="94000"/>
              </a:lnSpc>
              <a:spcBef>
                <a:spcPts val="500"/>
              </a:spcBef>
              <a:spcAft>
                <a:spcPts val="0"/>
              </a:spcAft>
              <a:buClr>
                <a:schemeClr val="dk2"/>
              </a:buClr>
              <a:buSzPts val="2000"/>
              <a:buNone/>
              <a:defRPr sz="2000"/>
            </a:lvl2pPr>
            <a:lvl3pPr lvl="2" algn="ctr">
              <a:lnSpc>
                <a:spcPct val="94000"/>
              </a:lnSpc>
              <a:spcBef>
                <a:spcPts val="500"/>
              </a:spcBef>
              <a:spcAft>
                <a:spcPts val="0"/>
              </a:spcAft>
              <a:buClr>
                <a:schemeClr val="dk2"/>
              </a:buClr>
              <a:buSzPts val="1800"/>
              <a:buNone/>
              <a:defRPr sz="1800"/>
            </a:lvl3pPr>
            <a:lvl4pPr lvl="3" algn="ctr">
              <a:lnSpc>
                <a:spcPct val="94000"/>
              </a:lnSpc>
              <a:spcBef>
                <a:spcPts val="500"/>
              </a:spcBef>
              <a:spcAft>
                <a:spcPts val="0"/>
              </a:spcAft>
              <a:buClr>
                <a:schemeClr val="dk2"/>
              </a:buClr>
              <a:buSzPts val="1600"/>
              <a:buNone/>
              <a:defRPr sz="1600"/>
            </a:lvl4pPr>
            <a:lvl5pPr lvl="4" algn="ctr">
              <a:lnSpc>
                <a:spcPct val="94000"/>
              </a:lnSpc>
              <a:spcBef>
                <a:spcPts val="500"/>
              </a:spcBef>
              <a:spcAft>
                <a:spcPts val="0"/>
              </a:spcAft>
              <a:buClr>
                <a:schemeClr val="dk2"/>
              </a:buClr>
              <a:buSzPts val="1600"/>
              <a:buNone/>
              <a:defRPr sz="1600"/>
            </a:lvl5pPr>
            <a:lvl6pPr lvl="5" algn="ctr">
              <a:lnSpc>
                <a:spcPct val="94000"/>
              </a:lnSpc>
              <a:spcBef>
                <a:spcPts val="500"/>
              </a:spcBef>
              <a:spcAft>
                <a:spcPts val="0"/>
              </a:spcAft>
              <a:buClr>
                <a:schemeClr val="dk2"/>
              </a:buClr>
              <a:buSzPts val="1600"/>
              <a:buNone/>
              <a:defRPr sz="1600"/>
            </a:lvl6pPr>
            <a:lvl7pPr lvl="6" algn="ctr">
              <a:lnSpc>
                <a:spcPct val="94000"/>
              </a:lnSpc>
              <a:spcBef>
                <a:spcPts val="500"/>
              </a:spcBef>
              <a:spcAft>
                <a:spcPts val="0"/>
              </a:spcAft>
              <a:buClr>
                <a:schemeClr val="dk2"/>
              </a:buClr>
              <a:buSzPts val="1600"/>
              <a:buNone/>
              <a:defRPr sz="1600"/>
            </a:lvl7pPr>
            <a:lvl8pPr lvl="7" algn="ctr">
              <a:lnSpc>
                <a:spcPct val="94000"/>
              </a:lnSpc>
              <a:spcBef>
                <a:spcPts val="500"/>
              </a:spcBef>
              <a:spcAft>
                <a:spcPts val="0"/>
              </a:spcAft>
              <a:buClr>
                <a:schemeClr val="dk2"/>
              </a:buClr>
              <a:buSzPts val="1600"/>
              <a:buNone/>
              <a:defRPr sz="1600"/>
            </a:lvl8pPr>
            <a:lvl9pPr lvl="8" algn="ctr">
              <a:lnSpc>
                <a:spcPct val="94000"/>
              </a:lnSpc>
              <a:spcBef>
                <a:spcPts val="500"/>
              </a:spcBef>
              <a:spcAft>
                <a:spcPts val="200"/>
              </a:spcAft>
              <a:buClr>
                <a:schemeClr val="dk2"/>
              </a:buClr>
              <a:buSzPts val="1600"/>
              <a:buNone/>
              <a:defRPr sz="1600"/>
            </a:lvl9pPr>
          </a:lstStyle>
          <a:p/>
        </p:txBody>
      </p:sp>
      <p:sp>
        <p:nvSpPr>
          <p:cNvPr id="19" name="Google Shape;19;p22"/>
          <p:cNvSpPr txBox="1"/>
          <p:nvPr>
            <p:ph idx="10" type="dt"/>
          </p:nvPr>
        </p:nvSpPr>
        <p:spPr>
          <a:xfrm>
            <a:off x="752858" y="6453386"/>
            <a:ext cx="1607944" cy="40461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22"/>
          <p:cNvSpPr txBox="1"/>
          <p:nvPr>
            <p:ph idx="11" type="ftr"/>
          </p:nvPr>
        </p:nvSpPr>
        <p:spPr>
          <a:xfrm>
            <a:off x="2584054" y="6453386"/>
            <a:ext cx="7023377" cy="40461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22"/>
          <p:cNvSpPr txBox="1"/>
          <p:nvPr>
            <p:ph idx="12" type="sldNum"/>
          </p:nvPr>
        </p:nvSpPr>
        <p:spPr>
          <a:xfrm>
            <a:off x="9830683" y="6453386"/>
            <a:ext cx="1596292" cy="40461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b="0" i="0" sz="1200" u="none" cap="none" strike="noStrike">
                <a:solidFill>
                  <a:schemeClr val="dk2"/>
                </a:solidFill>
                <a:latin typeface="Libre Franklin"/>
                <a:ea typeface="Libre Franklin"/>
                <a:cs typeface="Libre Franklin"/>
                <a:sym typeface="Libre Franklin"/>
              </a:defRPr>
            </a:lvl1pPr>
            <a:lvl2pPr indent="0" lvl="1" marL="0" algn="r">
              <a:spcBef>
                <a:spcPts val="0"/>
              </a:spcBef>
              <a:buNone/>
              <a:defRPr b="0" i="0" sz="1200" u="none" cap="none" strike="noStrike">
                <a:solidFill>
                  <a:schemeClr val="dk2"/>
                </a:solidFill>
                <a:latin typeface="Libre Franklin"/>
                <a:ea typeface="Libre Franklin"/>
                <a:cs typeface="Libre Franklin"/>
                <a:sym typeface="Libre Franklin"/>
              </a:defRPr>
            </a:lvl2pPr>
            <a:lvl3pPr indent="0" lvl="2" marL="0" algn="r">
              <a:spcBef>
                <a:spcPts val="0"/>
              </a:spcBef>
              <a:buNone/>
              <a:defRPr b="0" i="0" sz="1200" u="none" cap="none" strike="noStrike">
                <a:solidFill>
                  <a:schemeClr val="dk2"/>
                </a:solidFill>
                <a:latin typeface="Libre Franklin"/>
                <a:ea typeface="Libre Franklin"/>
                <a:cs typeface="Libre Franklin"/>
                <a:sym typeface="Libre Franklin"/>
              </a:defRPr>
            </a:lvl3pPr>
            <a:lvl4pPr indent="0" lvl="3" marL="0" algn="r">
              <a:spcBef>
                <a:spcPts val="0"/>
              </a:spcBef>
              <a:buNone/>
              <a:defRPr b="0" i="0" sz="1200" u="none" cap="none" strike="noStrike">
                <a:solidFill>
                  <a:schemeClr val="dk2"/>
                </a:solidFill>
                <a:latin typeface="Libre Franklin"/>
                <a:ea typeface="Libre Franklin"/>
                <a:cs typeface="Libre Franklin"/>
                <a:sym typeface="Libre Franklin"/>
              </a:defRPr>
            </a:lvl4pPr>
            <a:lvl5pPr indent="0" lvl="4" marL="0" algn="r">
              <a:spcBef>
                <a:spcPts val="0"/>
              </a:spcBef>
              <a:buNone/>
              <a:defRPr b="0" i="0" sz="1200" u="none" cap="none" strike="noStrike">
                <a:solidFill>
                  <a:schemeClr val="dk2"/>
                </a:solidFill>
                <a:latin typeface="Libre Franklin"/>
                <a:ea typeface="Libre Franklin"/>
                <a:cs typeface="Libre Franklin"/>
                <a:sym typeface="Libre Franklin"/>
              </a:defRPr>
            </a:lvl5pPr>
            <a:lvl6pPr indent="0" lvl="5" marL="0" algn="r">
              <a:spcBef>
                <a:spcPts val="0"/>
              </a:spcBef>
              <a:buNone/>
              <a:defRPr b="0" i="0" sz="1200" u="none" cap="none" strike="noStrike">
                <a:solidFill>
                  <a:schemeClr val="dk2"/>
                </a:solidFill>
                <a:latin typeface="Libre Franklin"/>
                <a:ea typeface="Libre Franklin"/>
                <a:cs typeface="Libre Franklin"/>
                <a:sym typeface="Libre Franklin"/>
              </a:defRPr>
            </a:lvl6pPr>
            <a:lvl7pPr indent="0" lvl="6" marL="0" algn="r">
              <a:spcBef>
                <a:spcPts val="0"/>
              </a:spcBef>
              <a:buNone/>
              <a:defRPr b="0" i="0" sz="1200" u="none" cap="none" strike="noStrike">
                <a:solidFill>
                  <a:schemeClr val="dk2"/>
                </a:solidFill>
                <a:latin typeface="Libre Franklin"/>
                <a:ea typeface="Libre Franklin"/>
                <a:cs typeface="Libre Franklin"/>
                <a:sym typeface="Libre Franklin"/>
              </a:defRPr>
            </a:lvl7pPr>
            <a:lvl8pPr indent="0" lvl="7" marL="0" algn="r">
              <a:spcBef>
                <a:spcPts val="0"/>
              </a:spcBef>
              <a:buNone/>
              <a:defRPr b="0" i="0" sz="1200" u="none" cap="none" strike="noStrike">
                <a:solidFill>
                  <a:schemeClr val="dk2"/>
                </a:solidFill>
                <a:latin typeface="Libre Franklin"/>
                <a:ea typeface="Libre Franklin"/>
                <a:cs typeface="Libre Franklin"/>
                <a:sym typeface="Libre Franklin"/>
              </a:defRPr>
            </a:lvl8pPr>
            <a:lvl9pPr indent="0" lvl="8" marL="0" algn="r">
              <a:spcBef>
                <a:spcPts val="0"/>
              </a:spcBef>
              <a:buNone/>
              <a:defRPr b="0" i="0" sz="1200" u="none" cap="none" strike="noStrike">
                <a:solidFill>
                  <a:schemeClr val="dk2"/>
                </a:solidFill>
                <a:latin typeface="Libre Franklin"/>
                <a:ea typeface="Libre Franklin"/>
                <a:cs typeface="Libre Franklin"/>
                <a:sym typeface="Libre Franklin"/>
              </a:defRPr>
            </a:lvl9pPr>
          </a:lstStyle>
          <a:p>
            <a:pPr indent="0" lvl="0" marL="0" rtl="0" algn="r">
              <a:spcBef>
                <a:spcPts val="0"/>
              </a:spcBef>
              <a:spcAft>
                <a:spcPts val="0"/>
              </a:spcAft>
              <a:buNone/>
            </a:pPr>
            <a:fld id="{00000000-1234-1234-1234-123412341234}" type="slidenum">
              <a:rPr lang="tr-TR"/>
              <a:t>‹#›</a:t>
            </a:fld>
            <a:endParaRPr/>
          </a:p>
        </p:txBody>
      </p:sp>
      <p:grpSp>
        <p:nvGrpSpPr>
          <p:cNvPr id="22" name="Google Shape;22;p22"/>
          <p:cNvGrpSpPr/>
          <p:nvPr/>
        </p:nvGrpSpPr>
        <p:grpSpPr>
          <a:xfrm>
            <a:off x="752858" y="744469"/>
            <a:ext cx="10674116" cy="5349671"/>
            <a:chOff x="752858" y="744469"/>
            <a:chExt cx="10674116" cy="5349671"/>
          </a:xfrm>
        </p:grpSpPr>
        <p:sp>
          <p:nvSpPr>
            <p:cNvPr id="23" name="Google Shape;23;p22"/>
            <p:cNvSpPr/>
            <p:nvPr/>
          </p:nvSpPr>
          <p:spPr>
            <a:xfrm>
              <a:off x="8151962" y="1685652"/>
              <a:ext cx="3275013" cy="4408488"/>
            </a:xfrm>
            <a:custGeom>
              <a:rect b="b" l="l" r="r" t="t"/>
              <a:pathLst>
                <a:path extrusionOk="0" h="10000" w="10000">
                  <a:moveTo>
                    <a:pt x="8761" y="0"/>
                  </a:moveTo>
                  <a:lnTo>
                    <a:pt x="10000" y="0"/>
                  </a:lnTo>
                  <a:lnTo>
                    <a:pt x="10000" y="10000"/>
                  </a:lnTo>
                  <a:lnTo>
                    <a:pt x="0" y="10000"/>
                  </a:lnTo>
                  <a:lnTo>
                    <a:pt x="0" y="9126"/>
                  </a:lnTo>
                  <a:lnTo>
                    <a:pt x="8761" y="9127"/>
                  </a:lnTo>
                  <a:lnTo>
                    <a:pt x="8761" y="0"/>
                  </a:lnTo>
                  <a:close/>
                </a:path>
              </a:pathLst>
            </a:custGeom>
            <a:solidFill>
              <a:schemeClr val="dk2"/>
            </a:solidFill>
            <a:ln>
              <a:noFill/>
            </a:ln>
          </p:spPr>
        </p:sp>
        <p:sp>
          <p:nvSpPr>
            <p:cNvPr id="24" name="Google Shape;24;p22"/>
            <p:cNvSpPr/>
            <p:nvPr/>
          </p:nvSpPr>
          <p:spPr>
            <a:xfrm rot="10800000">
              <a:off x="752858" y="744469"/>
              <a:ext cx="3275668" cy="4408488"/>
            </a:xfrm>
            <a:custGeom>
              <a:rect b="b" l="l" r="r" t="t"/>
              <a:pathLst>
                <a:path extrusionOk="0" h="10000" w="10002">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aşlık ve Dikey Metin" type="vertTx">
  <p:cSld name="VERTICAL_TEXT">
    <p:spTree>
      <p:nvGrpSpPr>
        <p:cNvPr id="81" name="Shape 81"/>
        <p:cNvGrpSpPr/>
        <p:nvPr/>
      </p:nvGrpSpPr>
      <p:grpSpPr>
        <a:xfrm>
          <a:off x="0" y="0"/>
          <a:ext cx="0" cy="0"/>
          <a:chOff x="0" y="0"/>
          <a:chExt cx="0" cy="0"/>
        </a:xfrm>
      </p:grpSpPr>
      <p:sp>
        <p:nvSpPr>
          <p:cNvPr id="82" name="Google Shape;82;p43"/>
          <p:cNvSpPr txBox="1"/>
          <p:nvPr>
            <p:ph type="title"/>
          </p:nvPr>
        </p:nvSpPr>
        <p:spPr>
          <a:xfrm>
            <a:off x="1371600" y="685800"/>
            <a:ext cx="9601200" cy="1485900"/>
          </a:xfrm>
          <a:prstGeom prst="rect">
            <a:avLst/>
          </a:prstGeom>
          <a:noFill/>
          <a:ln>
            <a:noFill/>
          </a:ln>
        </p:spPr>
        <p:txBody>
          <a:bodyPr anchorCtr="0" anchor="t" bIns="45700" lIns="91425" spcFirstLastPara="1" rIns="91425" wrap="square" tIns="45700">
            <a:normAutofit/>
          </a:bodyPr>
          <a:lstStyle>
            <a:lvl1pPr lvl="0" algn="l">
              <a:lnSpc>
                <a:spcPct val="89000"/>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3" name="Google Shape;83;p43"/>
          <p:cNvSpPr txBox="1"/>
          <p:nvPr>
            <p:ph idx="1" type="body"/>
          </p:nvPr>
        </p:nvSpPr>
        <p:spPr>
          <a:xfrm rot="5400000">
            <a:off x="4386262" y="-719138"/>
            <a:ext cx="3571875" cy="9601200"/>
          </a:xfrm>
          <a:prstGeom prst="rect">
            <a:avLst/>
          </a:prstGeom>
          <a:noFill/>
          <a:ln>
            <a:noFill/>
          </a:ln>
        </p:spPr>
        <p:txBody>
          <a:bodyPr anchorCtr="0" anchor="t" bIns="45700" lIns="91425" spcFirstLastPara="1" rIns="91425" wrap="square" tIns="45700">
            <a:normAutofit/>
          </a:bodyPr>
          <a:lstStyle>
            <a:lvl1pPr indent="-342900" lvl="0" marL="457200" algn="l">
              <a:lnSpc>
                <a:spcPct val="94000"/>
              </a:lnSpc>
              <a:spcBef>
                <a:spcPts val="1000"/>
              </a:spcBef>
              <a:spcAft>
                <a:spcPts val="0"/>
              </a:spcAft>
              <a:buClr>
                <a:schemeClr val="dk2"/>
              </a:buClr>
              <a:buSzPts val="1800"/>
              <a:buChar char="■"/>
              <a:defRPr/>
            </a:lvl1pPr>
            <a:lvl2pPr indent="-342900" lvl="1" marL="914400" algn="l">
              <a:lnSpc>
                <a:spcPct val="94000"/>
              </a:lnSpc>
              <a:spcBef>
                <a:spcPts val="500"/>
              </a:spcBef>
              <a:spcAft>
                <a:spcPts val="0"/>
              </a:spcAft>
              <a:buClr>
                <a:schemeClr val="dk2"/>
              </a:buClr>
              <a:buSzPts val="1800"/>
              <a:buChar char="–"/>
              <a:defRPr/>
            </a:lvl2pPr>
            <a:lvl3pPr indent="-342900" lvl="2" marL="1371600" algn="l">
              <a:lnSpc>
                <a:spcPct val="94000"/>
              </a:lnSpc>
              <a:spcBef>
                <a:spcPts val="500"/>
              </a:spcBef>
              <a:spcAft>
                <a:spcPts val="0"/>
              </a:spcAft>
              <a:buClr>
                <a:schemeClr val="dk2"/>
              </a:buClr>
              <a:buSzPts val="1800"/>
              <a:buChar char="■"/>
              <a:defRPr/>
            </a:lvl3pPr>
            <a:lvl4pPr indent="-342900" lvl="3" marL="1828800" algn="l">
              <a:lnSpc>
                <a:spcPct val="94000"/>
              </a:lnSpc>
              <a:spcBef>
                <a:spcPts val="500"/>
              </a:spcBef>
              <a:spcAft>
                <a:spcPts val="0"/>
              </a:spcAft>
              <a:buClr>
                <a:schemeClr val="dk2"/>
              </a:buClr>
              <a:buSzPts val="1800"/>
              <a:buChar char="–"/>
              <a:defRPr/>
            </a:lvl4pPr>
            <a:lvl5pPr indent="-342900" lvl="4" marL="2286000" algn="l">
              <a:lnSpc>
                <a:spcPct val="94000"/>
              </a:lnSpc>
              <a:spcBef>
                <a:spcPts val="500"/>
              </a:spcBef>
              <a:spcAft>
                <a:spcPts val="0"/>
              </a:spcAft>
              <a:buClr>
                <a:schemeClr val="dk2"/>
              </a:buClr>
              <a:buSzPts val="1800"/>
              <a:buChar char="■"/>
              <a:defRPr/>
            </a:lvl5pPr>
            <a:lvl6pPr indent="-342900" lvl="5" marL="2743200" algn="l">
              <a:lnSpc>
                <a:spcPct val="94000"/>
              </a:lnSpc>
              <a:spcBef>
                <a:spcPts val="500"/>
              </a:spcBef>
              <a:spcAft>
                <a:spcPts val="0"/>
              </a:spcAft>
              <a:buClr>
                <a:schemeClr val="dk2"/>
              </a:buClr>
              <a:buSzPts val="1800"/>
              <a:buChar char="–"/>
              <a:defRPr/>
            </a:lvl6pPr>
            <a:lvl7pPr indent="-342900" lvl="6" marL="3200400" algn="l">
              <a:lnSpc>
                <a:spcPct val="94000"/>
              </a:lnSpc>
              <a:spcBef>
                <a:spcPts val="500"/>
              </a:spcBef>
              <a:spcAft>
                <a:spcPts val="0"/>
              </a:spcAft>
              <a:buClr>
                <a:schemeClr val="dk2"/>
              </a:buClr>
              <a:buSzPts val="1800"/>
              <a:buChar char="■"/>
              <a:defRPr/>
            </a:lvl7pPr>
            <a:lvl8pPr indent="-342900" lvl="7" marL="3657600" algn="l">
              <a:lnSpc>
                <a:spcPct val="94000"/>
              </a:lnSpc>
              <a:spcBef>
                <a:spcPts val="500"/>
              </a:spcBef>
              <a:spcAft>
                <a:spcPts val="0"/>
              </a:spcAft>
              <a:buClr>
                <a:schemeClr val="dk2"/>
              </a:buClr>
              <a:buSzPts val="1800"/>
              <a:buChar char="–"/>
              <a:defRPr/>
            </a:lvl8pPr>
            <a:lvl9pPr indent="-342900" lvl="8" marL="4114800" algn="l">
              <a:lnSpc>
                <a:spcPct val="94000"/>
              </a:lnSpc>
              <a:spcBef>
                <a:spcPts val="500"/>
              </a:spcBef>
              <a:spcAft>
                <a:spcPts val="200"/>
              </a:spcAft>
              <a:buClr>
                <a:schemeClr val="dk2"/>
              </a:buClr>
              <a:buSzPts val="1800"/>
              <a:buChar char="■"/>
              <a:defRPr/>
            </a:lvl9pPr>
          </a:lstStyle>
          <a:p/>
        </p:txBody>
      </p:sp>
      <p:sp>
        <p:nvSpPr>
          <p:cNvPr id="84" name="Google Shape;84;p43"/>
          <p:cNvSpPr txBox="1"/>
          <p:nvPr>
            <p:ph idx="10" type="dt"/>
          </p:nvPr>
        </p:nvSpPr>
        <p:spPr>
          <a:xfrm>
            <a:off x="1390650" y="6453386"/>
            <a:ext cx="1204572" cy="40461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5" name="Google Shape;85;p43"/>
          <p:cNvSpPr txBox="1"/>
          <p:nvPr>
            <p:ph idx="11" type="ftr"/>
          </p:nvPr>
        </p:nvSpPr>
        <p:spPr>
          <a:xfrm>
            <a:off x="2893564" y="6453386"/>
            <a:ext cx="6280830" cy="40461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6" name="Google Shape;86;p43"/>
          <p:cNvSpPr txBox="1"/>
          <p:nvPr>
            <p:ph idx="12" type="sldNum"/>
          </p:nvPr>
        </p:nvSpPr>
        <p:spPr>
          <a:xfrm>
            <a:off x="9472736" y="6453386"/>
            <a:ext cx="1596292" cy="40461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key Başlık ve Metin" type="vertTitleAndTx">
  <p:cSld name="VERTICAL_TITLE_AND_VERTICAL_TEXT">
    <p:spTree>
      <p:nvGrpSpPr>
        <p:cNvPr id="87" name="Shape 87"/>
        <p:cNvGrpSpPr/>
        <p:nvPr/>
      </p:nvGrpSpPr>
      <p:grpSpPr>
        <a:xfrm>
          <a:off x="0" y="0"/>
          <a:ext cx="0" cy="0"/>
          <a:chOff x="0" y="0"/>
          <a:chExt cx="0" cy="0"/>
        </a:xfrm>
      </p:grpSpPr>
      <p:sp>
        <p:nvSpPr>
          <p:cNvPr id="88" name="Google Shape;88;p44"/>
          <p:cNvSpPr txBox="1"/>
          <p:nvPr>
            <p:ph type="title"/>
          </p:nvPr>
        </p:nvSpPr>
        <p:spPr>
          <a:xfrm rot="5400000">
            <a:off x="7757822" y="2462895"/>
            <a:ext cx="5243244" cy="1565766"/>
          </a:xfrm>
          <a:prstGeom prst="rect">
            <a:avLst/>
          </a:prstGeom>
          <a:noFill/>
          <a:ln>
            <a:noFill/>
          </a:ln>
        </p:spPr>
        <p:txBody>
          <a:bodyPr anchorCtr="0" anchor="t" bIns="45700" lIns="91425" spcFirstLastPara="1" rIns="91425" wrap="square" tIns="45700">
            <a:normAutofit/>
          </a:bodyPr>
          <a:lstStyle>
            <a:lvl1pPr lvl="0" algn="l">
              <a:lnSpc>
                <a:spcPct val="89000"/>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9" name="Google Shape;89;p44"/>
          <p:cNvSpPr txBox="1"/>
          <p:nvPr>
            <p:ph idx="1" type="body"/>
          </p:nvPr>
        </p:nvSpPr>
        <p:spPr>
          <a:xfrm rot="5400000">
            <a:off x="2839798" y="-844042"/>
            <a:ext cx="5243244" cy="8179641"/>
          </a:xfrm>
          <a:prstGeom prst="rect">
            <a:avLst/>
          </a:prstGeom>
          <a:noFill/>
          <a:ln>
            <a:noFill/>
          </a:ln>
        </p:spPr>
        <p:txBody>
          <a:bodyPr anchorCtr="0" anchor="t" bIns="45700" lIns="91425" spcFirstLastPara="1" rIns="91425" wrap="square" tIns="45700">
            <a:normAutofit/>
          </a:bodyPr>
          <a:lstStyle>
            <a:lvl1pPr indent="-342900" lvl="0" marL="457200" algn="l">
              <a:lnSpc>
                <a:spcPct val="94000"/>
              </a:lnSpc>
              <a:spcBef>
                <a:spcPts val="1000"/>
              </a:spcBef>
              <a:spcAft>
                <a:spcPts val="0"/>
              </a:spcAft>
              <a:buClr>
                <a:schemeClr val="dk2"/>
              </a:buClr>
              <a:buSzPts val="1800"/>
              <a:buChar char="■"/>
              <a:defRPr/>
            </a:lvl1pPr>
            <a:lvl2pPr indent="-342900" lvl="1" marL="914400" algn="l">
              <a:lnSpc>
                <a:spcPct val="94000"/>
              </a:lnSpc>
              <a:spcBef>
                <a:spcPts val="500"/>
              </a:spcBef>
              <a:spcAft>
                <a:spcPts val="0"/>
              </a:spcAft>
              <a:buClr>
                <a:schemeClr val="dk2"/>
              </a:buClr>
              <a:buSzPts val="1800"/>
              <a:buChar char="–"/>
              <a:defRPr/>
            </a:lvl2pPr>
            <a:lvl3pPr indent="-342900" lvl="2" marL="1371600" algn="l">
              <a:lnSpc>
                <a:spcPct val="94000"/>
              </a:lnSpc>
              <a:spcBef>
                <a:spcPts val="500"/>
              </a:spcBef>
              <a:spcAft>
                <a:spcPts val="0"/>
              </a:spcAft>
              <a:buClr>
                <a:schemeClr val="dk2"/>
              </a:buClr>
              <a:buSzPts val="1800"/>
              <a:buChar char="■"/>
              <a:defRPr/>
            </a:lvl3pPr>
            <a:lvl4pPr indent="-342900" lvl="3" marL="1828800" algn="l">
              <a:lnSpc>
                <a:spcPct val="94000"/>
              </a:lnSpc>
              <a:spcBef>
                <a:spcPts val="500"/>
              </a:spcBef>
              <a:spcAft>
                <a:spcPts val="0"/>
              </a:spcAft>
              <a:buClr>
                <a:schemeClr val="dk2"/>
              </a:buClr>
              <a:buSzPts val="1800"/>
              <a:buChar char="–"/>
              <a:defRPr/>
            </a:lvl4pPr>
            <a:lvl5pPr indent="-342900" lvl="4" marL="2286000" algn="l">
              <a:lnSpc>
                <a:spcPct val="94000"/>
              </a:lnSpc>
              <a:spcBef>
                <a:spcPts val="500"/>
              </a:spcBef>
              <a:spcAft>
                <a:spcPts val="0"/>
              </a:spcAft>
              <a:buClr>
                <a:schemeClr val="dk2"/>
              </a:buClr>
              <a:buSzPts val="1800"/>
              <a:buChar char="■"/>
              <a:defRPr/>
            </a:lvl5pPr>
            <a:lvl6pPr indent="-342900" lvl="5" marL="2743200" algn="l">
              <a:lnSpc>
                <a:spcPct val="94000"/>
              </a:lnSpc>
              <a:spcBef>
                <a:spcPts val="500"/>
              </a:spcBef>
              <a:spcAft>
                <a:spcPts val="0"/>
              </a:spcAft>
              <a:buClr>
                <a:schemeClr val="dk2"/>
              </a:buClr>
              <a:buSzPts val="1800"/>
              <a:buChar char="–"/>
              <a:defRPr/>
            </a:lvl6pPr>
            <a:lvl7pPr indent="-342900" lvl="6" marL="3200400" algn="l">
              <a:lnSpc>
                <a:spcPct val="94000"/>
              </a:lnSpc>
              <a:spcBef>
                <a:spcPts val="500"/>
              </a:spcBef>
              <a:spcAft>
                <a:spcPts val="0"/>
              </a:spcAft>
              <a:buClr>
                <a:schemeClr val="dk2"/>
              </a:buClr>
              <a:buSzPts val="1800"/>
              <a:buChar char="■"/>
              <a:defRPr/>
            </a:lvl7pPr>
            <a:lvl8pPr indent="-342900" lvl="7" marL="3657600" algn="l">
              <a:lnSpc>
                <a:spcPct val="94000"/>
              </a:lnSpc>
              <a:spcBef>
                <a:spcPts val="500"/>
              </a:spcBef>
              <a:spcAft>
                <a:spcPts val="0"/>
              </a:spcAft>
              <a:buClr>
                <a:schemeClr val="dk2"/>
              </a:buClr>
              <a:buSzPts val="1800"/>
              <a:buChar char="–"/>
              <a:defRPr/>
            </a:lvl8pPr>
            <a:lvl9pPr indent="-342900" lvl="8" marL="4114800" algn="l">
              <a:lnSpc>
                <a:spcPct val="94000"/>
              </a:lnSpc>
              <a:spcBef>
                <a:spcPts val="500"/>
              </a:spcBef>
              <a:spcAft>
                <a:spcPts val="200"/>
              </a:spcAft>
              <a:buClr>
                <a:schemeClr val="dk2"/>
              </a:buClr>
              <a:buSzPts val="1800"/>
              <a:buChar char="■"/>
              <a:defRPr/>
            </a:lvl9pPr>
          </a:lstStyle>
          <a:p/>
        </p:txBody>
      </p:sp>
      <p:sp>
        <p:nvSpPr>
          <p:cNvPr id="90" name="Google Shape;90;p44"/>
          <p:cNvSpPr txBox="1"/>
          <p:nvPr>
            <p:ph idx="10" type="dt"/>
          </p:nvPr>
        </p:nvSpPr>
        <p:spPr>
          <a:xfrm>
            <a:off x="1390650" y="6453386"/>
            <a:ext cx="1204572" cy="40461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1" name="Google Shape;91;p44"/>
          <p:cNvSpPr txBox="1"/>
          <p:nvPr>
            <p:ph idx="11" type="ftr"/>
          </p:nvPr>
        </p:nvSpPr>
        <p:spPr>
          <a:xfrm>
            <a:off x="2893564" y="6453386"/>
            <a:ext cx="6280830" cy="40461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2" name="Google Shape;92;p44"/>
          <p:cNvSpPr txBox="1"/>
          <p:nvPr>
            <p:ph idx="12" type="sldNum"/>
          </p:nvPr>
        </p:nvSpPr>
        <p:spPr>
          <a:xfrm>
            <a:off x="9472736" y="6453386"/>
            <a:ext cx="1596292" cy="40461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aşlık ve İçerik" type="obj">
  <p:cSld name="OBJECT">
    <p:spTree>
      <p:nvGrpSpPr>
        <p:cNvPr id="101" name="Shape 101"/>
        <p:cNvGrpSpPr/>
        <p:nvPr/>
      </p:nvGrpSpPr>
      <p:grpSpPr>
        <a:xfrm>
          <a:off x="0" y="0"/>
          <a:ext cx="0" cy="0"/>
          <a:chOff x="0" y="0"/>
          <a:chExt cx="0" cy="0"/>
        </a:xfrm>
      </p:grpSpPr>
      <p:sp>
        <p:nvSpPr>
          <p:cNvPr id="102" name="Google Shape;102;p24"/>
          <p:cNvSpPr txBox="1"/>
          <p:nvPr>
            <p:ph type="title"/>
          </p:nvPr>
        </p:nvSpPr>
        <p:spPr>
          <a:xfrm>
            <a:off x="1251678" y="382385"/>
            <a:ext cx="10178322" cy="1492132"/>
          </a:xfrm>
          <a:prstGeom prst="rect">
            <a:avLst/>
          </a:prstGeom>
          <a:noFill/>
          <a:ln>
            <a:noFill/>
          </a:ln>
        </p:spPr>
        <p:txBody>
          <a:bodyPr anchorCtr="0" anchor="t" bIns="45700" lIns="91425" spcFirstLastPara="1" rIns="91425" wrap="square" tIns="45700">
            <a:normAutofit/>
          </a:bodyPr>
          <a:lstStyle>
            <a:lvl1pPr lvl="0" algn="l">
              <a:lnSpc>
                <a:spcPct val="90000"/>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03" name="Google Shape;103;p24"/>
          <p:cNvSpPr txBox="1"/>
          <p:nvPr>
            <p:ph idx="1" type="body"/>
          </p:nvPr>
        </p:nvSpPr>
        <p:spPr>
          <a:xfrm>
            <a:off x="1251678" y="2286001"/>
            <a:ext cx="10178322" cy="3593591"/>
          </a:xfrm>
          <a:prstGeom prst="rect">
            <a:avLst/>
          </a:prstGeom>
          <a:noFill/>
          <a:ln>
            <a:noFill/>
          </a:ln>
        </p:spPr>
        <p:txBody>
          <a:bodyPr anchorCtr="0" anchor="t" bIns="45700" lIns="91425" spcFirstLastPara="1" rIns="91425" wrap="square" tIns="45700">
            <a:normAutofit/>
          </a:bodyPr>
          <a:lstStyle>
            <a:lvl1pPr indent="-342900" lvl="0" marL="457200" algn="l">
              <a:lnSpc>
                <a:spcPct val="110000"/>
              </a:lnSpc>
              <a:spcBef>
                <a:spcPts val="700"/>
              </a:spcBef>
              <a:spcAft>
                <a:spcPts val="0"/>
              </a:spcAft>
              <a:buSzPts val="1800"/>
              <a:buChar char="•"/>
              <a:defRPr/>
            </a:lvl1pPr>
            <a:lvl2pPr indent="-342900" lvl="1" marL="914400" algn="l">
              <a:lnSpc>
                <a:spcPct val="110000"/>
              </a:lnSpc>
              <a:spcBef>
                <a:spcPts val="700"/>
              </a:spcBef>
              <a:spcAft>
                <a:spcPts val="0"/>
              </a:spcAft>
              <a:buSzPts val="1800"/>
              <a:buChar char="–"/>
              <a:defRPr/>
            </a:lvl2pPr>
            <a:lvl3pPr indent="-342900" lvl="2" marL="1371600" algn="l">
              <a:lnSpc>
                <a:spcPct val="110000"/>
              </a:lnSpc>
              <a:spcBef>
                <a:spcPts val="700"/>
              </a:spcBef>
              <a:spcAft>
                <a:spcPts val="0"/>
              </a:spcAft>
              <a:buSzPts val="1800"/>
              <a:buChar char="•"/>
              <a:defRPr/>
            </a:lvl3pPr>
            <a:lvl4pPr indent="-342900" lvl="3" marL="1828800" algn="l">
              <a:lnSpc>
                <a:spcPct val="110000"/>
              </a:lnSpc>
              <a:spcBef>
                <a:spcPts val="700"/>
              </a:spcBef>
              <a:spcAft>
                <a:spcPts val="0"/>
              </a:spcAft>
              <a:buSzPts val="1800"/>
              <a:buChar char="–"/>
              <a:defRPr/>
            </a:lvl4pPr>
            <a:lvl5pPr indent="-342900" lvl="4" marL="2286000" algn="l">
              <a:lnSpc>
                <a:spcPct val="110000"/>
              </a:lnSpc>
              <a:spcBef>
                <a:spcPts val="700"/>
              </a:spcBef>
              <a:spcAft>
                <a:spcPts val="0"/>
              </a:spcAft>
              <a:buSzPts val="1800"/>
              <a:buChar char="•"/>
              <a:defRPr/>
            </a:lvl5pPr>
            <a:lvl6pPr indent="-342900" lvl="5" marL="2743200" algn="l">
              <a:lnSpc>
                <a:spcPct val="110000"/>
              </a:lnSpc>
              <a:spcBef>
                <a:spcPts val="700"/>
              </a:spcBef>
              <a:spcAft>
                <a:spcPts val="0"/>
              </a:spcAft>
              <a:buSzPts val="1800"/>
              <a:buChar char="–"/>
              <a:defRPr/>
            </a:lvl6pPr>
            <a:lvl7pPr indent="-342900" lvl="6" marL="3200400" algn="l">
              <a:lnSpc>
                <a:spcPct val="110000"/>
              </a:lnSpc>
              <a:spcBef>
                <a:spcPts val="700"/>
              </a:spcBef>
              <a:spcAft>
                <a:spcPts val="0"/>
              </a:spcAft>
              <a:buSzPts val="1800"/>
              <a:buChar char="•"/>
              <a:defRPr/>
            </a:lvl7pPr>
            <a:lvl8pPr indent="-342900" lvl="7" marL="3657600" algn="l">
              <a:lnSpc>
                <a:spcPct val="110000"/>
              </a:lnSpc>
              <a:spcBef>
                <a:spcPts val="700"/>
              </a:spcBef>
              <a:spcAft>
                <a:spcPts val="0"/>
              </a:spcAft>
              <a:buSzPts val="1800"/>
              <a:buChar char="–"/>
              <a:defRPr/>
            </a:lvl8pPr>
            <a:lvl9pPr indent="-342900" lvl="8" marL="4114800" algn="l">
              <a:lnSpc>
                <a:spcPct val="110000"/>
              </a:lnSpc>
              <a:spcBef>
                <a:spcPts val="700"/>
              </a:spcBef>
              <a:spcAft>
                <a:spcPts val="0"/>
              </a:spcAft>
              <a:buSzPts val="1800"/>
              <a:buChar char="•"/>
              <a:defRPr/>
            </a:lvl9pPr>
          </a:lstStyle>
          <a:p/>
        </p:txBody>
      </p:sp>
      <p:sp>
        <p:nvSpPr>
          <p:cNvPr id="104" name="Google Shape;104;p24"/>
          <p:cNvSpPr txBox="1"/>
          <p:nvPr>
            <p:ph idx="10" type="dt"/>
          </p:nvPr>
        </p:nvSpPr>
        <p:spPr>
          <a:xfrm>
            <a:off x="1251678" y="6375679"/>
            <a:ext cx="2329722" cy="348462"/>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5" name="Google Shape;105;p24"/>
          <p:cNvSpPr txBox="1"/>
          <p:nvPr>
            <p:ph idx="11" type="ftr"/>
          </p:nvPr>
        </p:nvSpPr>
        <p:spPr>
          <a:xfrm>
            <a:off x="4038600" y="6375679"/>
            <a:ext cx="4114800" cy="345796"/>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6" name="Google Shape;106;p24"/>
          <p:cNvSpPr txBox="1"/>
          <p:nvPr>
            <p:ph idx="12" type="sldNum"/>
          </p:nvPr>
        </p:nvSpPr>
        <p:spPr>
          <a:xfrm>
            <a:off x="8610601" y="6375679"/>
            <a:ext cx="2819399" cy="345796"/>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aşlık Slaydı" showMasterSp="0" type="title">
  <p:cSld name="TITLE">
    <p:bg>
      <p:bgPr>
        <a:solidFill>
          <a:schemeClr val="accent1"/>
        </a:solidFill>
      </p:bgPr>
    </p:bg>
    <p:spTree>
      <p:nvGrpSpPr>
        <p:cNvPr id="107" name="Shape 107"/>
        <p:cNvGrpSpPr/>
        <p:nvPr/>
      </p:nvGrpSpPr>
      <p:grpSpPr>
        <a:xfrm>
          <a:off x="0" y="0"/>
          <a:ext cx="0" cy="0"/>
          <a:chOff x="0" y="0"/>
          <a:chExt cx="0" cy="0"/>
        </a:xfrm>
      </p:grpSpPr>
      <p:sp>
        <p:nvSpPr>
          <p:cNvPr id="108" name="Google Shape;108;p25" title="scalloped circle"/>
          <p:cNvSpPr/>
          <p:nvPr/>
        </p:nvSpPr>
        <p:spPr>
          <a:xfrm>
            <a:off x="3557016" y="630936"/>
            <a:ext cx="5235575" cy="5229225"/>
          </a:xfrm>
          <a:custGeom>
            <a:rect b="b" l="l" r="r" t="t"/>
            <a:pathLst>
              <a:path extrusionOk="0" h="3294" w="3298">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lt2"/>
          </a:solidFill>
          <a:ln>
            <a:noFill/>
          </a:ln>
        </p:spPr>
      </p:sp>
      <p:sp>
        <p:nvSpPr>
          <p:cNvPr id="109" name="Google Shape;109;p25"/>
          <p:cNvSpPr txBox="1"/>
          <p:nvPr>
            <p:ph type="ctrTitle"/>
          </p:nvPr>
        </p:nvSpPr>
        <p:spPr>
          <a:xfrm>
            <a:off x="1078523" y="1098388"/>
            <a:ext cx="10318418" cy="4394988"/>
          </a:xfrm>
          <a:prstGeom prst="rect">
            <a:avLst/>
          </a:prstGeom>
          <a:noFill/>
          <a:ln>
            <a:noFill/>
          </a:ln>
        </p:spPr>
        <p:txBody>
          <a:bodyPr anchorCtr="0" anchor="ctr" bIns="45700" lIns="91425" spcFirstLastPara="1" rIns="91425" wrap="square" tIns="45700">
            <a:noAutofit/>
          </a:bodyPr>
          <a:lstStyle>
            <a:lvl1pPr lvl="0" algn="ctr">
              <a:lnSpc>
                <a:spcPct val="90000"/>
              </a:lnSpc>
              <a:spcBef>
                <a:spcPts val="0"/>
              </a:spcBef>
              <a:spcAft>
                <a:spcPts val="0"/>
              </a:spcAft>
              <a:buClr>
                <a:schemeClr val="dk2"/>
              </a:buClr>
              <a:buSzPts val="10000"/>
              <a:buFont typeface="Impact"/>
              <a:buNone/>
              <a:defRPr sz="10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10" name="Google Shape;110;p25"/>
          <p:cNvSpPr txBox="1"/>
          <p:nvPr>
            <p:ph idx="1" type="subTitle"/>
          </p:nvPr>
        </p:nvSpPr>
        <p:spPr>
          <a:xfrm>
            <a:off x="2215045" y="5979196"/>
            <a:ext cx="8045373" cy="742279"/>
          </a:xfrm>
          <a:prstGeom prst="rect">
            <a:avLst/>
          </a:prstGeom>
          <a:noFill/>
          <a:ln>
            <a:noFill/>
          </a:ln>
        </p:spPr>
        <p:txBody>
          <a:bodyPr anchorCtr="0" anchor="t" bIns="45700" lIns="91425" spcFirstLastPara="1" rIns="91425" wrap="square" tIns="45700">
            <a:normAutofit/>
          </a:bodyPr>
          <a:lstStyle>
            <a:lvl1pPr lvl="0" algn="ctr">
              <a:lnSpc>
                <a:spcPct val="100000"/>
              </a:lnSpc>
              <a:spcBef>
                <a:spcPts val="700"/>
              </a:spcBef>
              <a:spcAft>
                <a:spcPts val="0"/>
              </a:spcAft>
              <a:buSzPts val="2000"/>
              <a:buNone/>
              <a:defRPr b="1" i="0" sz="2000" cap="none">
                <a:solidFill>
                  <a:schemeClr val="dk2"/>
                </a:solidFill>
              </a:defRPr>
            </a:lvl1pPr>
            <a:lvl2pPr lvl="1" algn="ctr">
              <a:lnSpc>
                <a:spcPct val="110000"/>
              </a:lnSpc>
              <a:spcBef>
                <a:spcPts val="700"/>
              </a:spcBef>
              <a:spcAft>
                <a:spcPts val="0"/>
              </a:spcAft>
              <a:buSzPts val="2000"/>
              <a:buNone/>
              <a:defRPr sz="2000"/>
            </a:lvl2pPr>
            <a:lvl3pPr lvl="2" algn="ctr">
              <a:lnSpc>
                <a:spcPct val="110000"/>
              </a:lnSpc>
              <a:spcBef>
                <a:spcPts val="700"/>
              </a:spcBef>
              <a:spcAft>
                <a:spcPts val="0"/>
              </a:spcAft>
              <a:buSzPts val="1800"/>
              <a:buNone/>
              <a:defRPr sz="1800"/>
            </a:lvl3pPr>
            <a:lvl4pPr lvl="3" algn="ctr">
              <a:lnSpc>
                <a:spcPct val="110000"/>
              </a:lnSpc>
              <a:spcBef>
                <a:spcPts val="700"/>
              </a:spcBef>
              <a:spcAft>
                <a:spcPts val="0"/>
              </a:spcAft>
              <a:buSzPts val="1600"/>
              <a:buNone/>
              <a:defRPr sz="1600"/>
            </a:lvl4pPr>
            <a:lvl5pPr lvl="4" algn="ctr">
              <a:lnSpc>
                <a:spcPct val="110000"/>
              </a:lnSpc>
              <a:spcBef>
                <a:spcPts val="700"/>
              </a:spcBef>
              <a:spcAft>
                <a:spcPts val="0"/>
              </a:spcAft>
              <a:buSzPts val="1600"/>
              <a:buNone/>
              <a:defRPr sz="1600"/>
            </a:lvl5pPr>
            <a:lvl6pPr lvl="5" algn="ctr">
              <a:lnSpc>
                <a:spcPct val="110000"/>
              </a:lnSpc>
              <a:spcBef>
                <a:spcPts val="700"/>
              </a:spcBef>
              <a:spcAft>
                <a:spcPts val="0"/>
              </a:spcAft>
              <a:buSzPts val="1600"/>
              <a:buNone/>
              <a:defRPr sz="1600"/>
            </a:lvl6pPr>
            <a:lvl7pPr lvl="6" algn="ctr">
              <a:lnSpc>
                <a:spcPct val="110000"/>
              </a:lnSpc>
              <a:spcBef>
                <a:spcPts val="700"/>
              </a:spcBef>
              <a:spcAft>
                <a:spcPts val="0"/>
              </a:spcAft>
              <a:buSzPts val="1600"/>
              <a:buNone/>
              <a:defRPr sz="1600"/>
            </a:lvl7pPr>
            <a:lvl8pPr lvl="7" algn="ctr">
              <a:lnSpc>
                <a:spcPct val="110000"/>
              </a:lnSpc>
              <a:spcBef>
                <a:spcPts val="700"/>
              </a:spcBef>
              <a:spcAft>
                <a:spcPts val="0"/>
              </a:spcAft>
              <a:buSzPts val="1600"/>
              <a:buNone/>
              <a:defRPr sz="1600"/>
            </a:lvl8pPr>
            <a:lvl9pPr lvl="8" algn="ctr">
              <a:lnSpc>
                <a:spcPct val="110000"/>
              </a:lnSpc>
              <a:spcBef>
                <a:spcPts val="700"/>
              </a:spcBef>
              <a:spcAft>
                <a:spcPts val="0"/>
              </a:spcAft>
              <a:buSzPts val="1600"/>
              <a:buNone/>
              <a:defRPr sz="1600"/>
            </a:lvl9pPr>
          </a:lstStyle>
          <a:p/>
        </p:txBody>
      </p:sp>
      <p:sp>
        <p:nvSpPr>
          <p:cNvPr id="111" name="Google Shape;111;p25"/>
          <p:cNvSpPr txBox="1"/>
          <p:nvPr>
            <p:ph idx="10" type="dt"/>
          </p:nvPr>
        </p:nvSpPr>
        <p:spPr>
          <a:xfrm>
            <a:off x="1078523" y="6375679"/>
            <a:ext cx="2329722" cy="348462"/>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solidFill>
                  <a:srgbClr val="895E04"/>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2" name="Google Shape;112;p25"/>
          <p:cNvSpPr txBox="1"/>
          <p:nvPr>
            <p:ph idx="11" type="ftr"/>
          </p:nvPr>
        </p:nvSpPr>
        <p:spPr>
          <a:xfrm>
            <a:off x="4180332" y="6375679"/>
            <a:ext cx="4114800" cy="345796"/>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solidFill>
                  <a:srgbClr val="895E04"/>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3" name="Google Shape;113;p25"/>
          <p:cNvSpPr txBox="1"/>
          <p:nvPr>
            <p:ph idx="12" type="sldNum"/>
          </p:nvPr>
        </p:nvSpPr>
        <p:spPr>
          <a:xfrm>
            <a:off x="9067218" y="6375679"/>
            <a:ext cx="2329723" cy="345796"/>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b="0" i="0" sz="1200" u="none" cap="none" strike="noStrike">
                <a:solidFill>
                  <a:srgbClr val="895E04"/>
                </a:solidFill>
                <a:latin typeface="Gill Sans"/>
                <a:ea typeface="Gill Sans"/>
                <a:cs typeface="Gill Sans"/>
                <a:sym typeface="Gill Sans"/>
              </a:defRPr>
            </a:lvl1pPr>
            <a:lvl2pPr indent="0" lvl="1" marL="0" algn="r">
              <a:spcBef>
                <a:spcPts val="0"/>
              </a:spcBef>
              <a:buNone/>
              <a:defRPr b="0" i="0" sz="1200" u="none" cap="none" strike="noStrike">
                <a:solidFill>
                  <a:srgbClr val="895E04"/>
                </a:solidFill>
                <a:latin typeface="Gill Sans"/>
                <a:ea typeface="Gill Sans"/>
                <a:cs typeface="Gill Sans"/>
                <a:sym typeface="Gill Sans"/>
              </a:defRPr>
            </a:lvl2pPr>
            <a:lvl3pPr indent="0" lvl="2" marL="0" algn="r">
              <a:spcBef>
                <a:spcPts val="0"/>
              </a:spcBef>
              <a:buNone/>
              <a:defRPr b="0" i="0" sz="1200" u="none" cap="none" strike="noStrike">
                <a:solidFill>
                  <a:srgbClr val="895E04"/>
                </a:solidFill>
                <a:latin typeface="Gill Sans"/>
                <a:ea typeface="Gill Sans"/>
                <a:cs typeface="Gill Sans"/>
                <a:sym typeface="Gill Sans"/>
              </a:defRPr>
            </a:lvl3pPr>
            <a:lvl4pPr indent="0" lvl="3" marL="0" algn="r">
              <a:spcBef>
                <a:spcPts val="0"/>
              </a:spcBef>
              <a:buNone/>
              <a:defRPr b="0" i="0" sz="1200" u="none" cap="none" strike="noStrike">
                <a:solidFill>
                  <a:srgbClr val="895E04"/>
                </a:solidFill>
                <a:latin typeface="Gill Sans"/>
                <a:ea typeface="Gill Sans"/>
                <a:cs typeface="Gill Sans"/>
                <a:sym typeface="Gill Sans"/>
              </a:defRPr>
            </a:lvl4pPr>
            <a:lvl5pPr indent="0" lvl="4" marL="0" algn="r">
              <a:spcBef>
                <a:spcPts val="0"/>
              </a:spcBef>
              <a:buNone/>
              <a:defRPr b="0" i="0" sz="1200" u="none" cap="none" strike="noStrike">
                <a:solidFill>
                  <a:srgbClr val="895E04"/>
                </a:solidFill>
                <a:latin typeface="Gill Sans"/>
                <a:ea typeface="Gill Sans"/>
                <a:cs typeface="Gill Sans"/>
                <a:sym typeface="Gill Sans"/>
              </a:defRPr>
            </a:lvl5pPr>
            <a:lvl6pPr indent="0" lvl="5" marL="0" algn="r">
              <a:spcBef>
                <a:spcPts val="0"/>
              </a:spcBef>
              <a:buNone/>
              <a:defRPr b="0" i="0" sz="1200" u="none" cap="none" strike="noStrike">
                <a:solidFill>
                  <a:srgbClr val="895E04"/>
                </a:solidFill>
                <a:latin typeface="Gill Sans"/>
                <a:ea typeface="Gill Sans"/>
                <a:cs typeface="Gill Sans"/>
                <a:sym typeface="Gill Sans"/>
              </a:defRPr>
            </a:lvl6pPr>
            <a:lvl7pPr indent="0" lvl="6" marL="0" algn="r">
              <a:spcBef>
                <a:spcPts val="0"/>
              </a:spcBef>
              <a:buNone/>
              <a:defRPr b="0" i="0" sz="1200" u="none" cap="none" strike="noStrike">
                <a:solidFill>
                  <a:srgbClr val="895E04"/>
                </a:solidFill>
                <a:latin typeface="Gill Sans"/>
                <a:ea typeface="Gill Sans"/>
                <a:cs typeface="Gill Sans"/>
                <a:sym typeface="Gill Sans"/>
              </a:defRPr>
            </a:lvl7pPr>
            <a:lvl8pPr indent="0" lvl="7" marL="0" algn="r">
              <a:spcBef>
                <a:spcPts val="0"/>
              </a:spcBef>
              <a:buNone/>
              <a:defRPr b="0" i="0" sz="1200" u="none" cap="none" strike="noStrike">
                <a:solidFill>
                  <a:srgbClr val="895E04"/>
                </a:solidFill>
                <a:latin typeface="Gill Sans"/>
                <a:ea typeface="Gill Sans"/>
                <a:cs typeface="Gill Sans"/>
                <a:sym typeface="Gill Sans"/>
              </a:defRPr>
            </a:lvl8pPr>
            <a:lvl9pPr indent="0" lvl="8" marL="0" algn="r">
              <a:spcBef>
                <a:spcPts val="0"/>
              </a:spcBef>
              <a:buNone/>
              <a:defRPr b="0" i="0" sz="1200" u="none" cap="none" strike="noStrike">
                <a:solidFill>
                  <a:srgbClr val="895E04"/>
                </a:solidFill>
                <a:latin typeface="Gill Sans"/>
                <a:ea typeface="Gill Sans"/>
                <a:cs typeface="Gill Sans"/>
                <a:sym typeface="Gill Sans"/>
              </a:defRPr>
            </a:lvl9pPr>
          </a:lstStyle>
          <a:p>
            <a:pPr indent="0" lvl="0" marL="0" rtl="0" algn="r">
              <a:spcBef>
                <a:spcPts val="0"/>
              </a:spcBef>
              <a:spcAft>
                <a:spcPts val="0"/>
              </a:spcAft>
              <a:buNone/>
            </a:pPr>
            <a:fld id="{00000000-1234-1234-1234-123412341234}" type="slidenum">
              <a:rPr lang="tr-TR"/>
              <a:t>‹#›</a:t>
            </a:fld>
            <a:endParaRPr/>
          </a:p>
        </p:txBody>
      </p:sp>
      <p:sp>
        <p:nvSpPr>
          <p:cNvPr id="114" name="Google Shape;114;p25" title="left edge border"/>
          <p:cNvSpPr/>
          <p:nvPr/>
        </p:nvSpPr>
        <p:spPr>
          <a:xfrm>
            <a:off x="0" y="0"/>
            <a:ext cx="283464" cy="68580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ölüm Üstbilgisi" showMasterSp="0" type="secHead">
  <p:cSld name="SECTION_HEADER">
    <p:bg>
      <p:bgPr>
        <a:solidFill>
          <a:schemeClr val="dk2"/>
        </a:solidFill>
      </p:bgPr>
    </p:bg>
    <p:spTree>
      <p:nvGrpSpPr>
        <p:cNvPr id="115" name="Shape 115"/>
        <p:cNvGrpSpPr/>
        <p:nvPr/>
      </p:nvGrpSpPr>
      <p:grpSpPr>
        <a:xfrm>
          <a:off x="0" y="0"/>
          <a:ext cx="0" cy="0"/>
          <a:chOff x="0" y="0"/>
          <a:chExt cx="0" cy="0"/>
        </a:xfrm>
      </p:grpSpPr>
      <p:sp>
        <p:nvSpPr>
          <p:cNvPr id="116" name="Google Shape;116;p26"/>
          <p:cNvSpPr txBox="1"/>
          <p:nvPr>
            <p:ph type="title"/>
          </p:nvPr>
        </p:nvSpPr>
        <p:spPr>
          <a:xfrm>
            <a:off x="3242929" y="1073888"/>
            <a:ext cx="8187071" cy="406462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lt2"/>
              </a:buClr>
              <a:buSzPts val="8400"/>
              <a:buFont typeface="Impact"/>
              <a:buNone/>
              <a:defRPr sz="8400">
                <a:solidFill>
                  <a:schemeClr val="lt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17" name="Google Shape;117;p26"/>
          <p:cNvSpPr txBox="1"/>
          <p:nvPr>
            <p:ph idx="1" type="body"/>
          </p:nvPr>
        </p:nvSpPr>
        <p:spPr>
          <a:xfrm>
            <a:off x="3242930" y="5159781"/>
            <a:ext cx="7017488" cy="951135"/>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700"/>
              </a:spcBef>
              <a:spcAft>
                <a:spcPts val="0"/>
              </a:spcAft>
              <a:buSzPts val="2000"/>
              <a:buNone/>
              <a:defRPr b="1" i="0" sz="2000" cap="none">
                <a:solidFill>
                  <a:schemeClr val="accent1"/>
                </a:solidFill>
              </a:defRPr>
            </a:lvl1pPr>
            <a:lvl2pPr indent="-228600" lvl="1" marL="914400" algn="l">
              <a:lnSpc>
                <a:spcPct val="110000"/>
              </a:lnSpc>
              <a:spcBef>
                <a:spcPts val="700"/>
              </a:spcBef>
              <a:spcAft>
                <a:spcPts val="0"/>
              </a:spcAft>
              <a:buSzPts val="2000"/>
              <a:buNone/>
              <a:defRPr sz="2000">
                <a:solidFill>
                  <a:schemeClr val="lt1"/>
                </a:solidFill>
              </a:defRPr>
            </a:lvl2pPr>
            <a:lvl3pPr indent="-228600" lvl="2" marL="1371600" algn="l">
              <a:lnSpc>
                <a:spcPct val="110000"/>
              </a:lnSpc>
              <a:spcBef>
                <a:spcPts val="700"/>
              </a:spcBef>
              <a:spcAft>
                <a:spcPts val="0"/>
              </a:spcAft>
              <a:buSzPts val="1800"/>
              <a:buNone/>
              <a:defRPr sz="1800">
                <a:solidFill>
                  <a:schemeClr val="lt1"/>
                </a:solidFill>
              </a:defRPr>
            </a:lvl3pPr>
            <a:lvl4pPr indent="-228600" lvl="3" marL="1828800" algn="l">
              <a:lnSpc>
                <a:spcPct val="110000"/>
              </a:lnSpc>
              <a:spcBef>
                <a:spcPts val="700"/>
              </a:spcBef>
              <a:spcAft>
                <a:spcPts val="0"/>
              </a:spcAft>
              <a:buSzPts val="1600"/>
              <a:buNone/>
              <a:defRPr sz="1600">
                <a:solidFill>
                  <a:schemeClr val="lt1"/>
                </a:solidFill>
              </a:defRPr>
            </a:lvl4pPr>
            <a:lvl5pPr indent="-228600" lvl="4" marL="2286000" algn="l">
              <a:lnSpc>
                <a:spcPct val="110000"/>
              </a:lnSpc>
              <a:spcBef>
                <a:spcPts val="700"/>
              </a:spcBef>
              <a:spcAft>
                <a:spcPts val="0"/>
              </a:spcAft>
              <a:buSzPts val="1600"/>
              <a:buNone/>
              <a:defRPr sz="1600">
                <a:solidFill>
                  <a:schemeClr val="lt1"/>
                </a:solidFill>
              </a:defRPr>
            </a:lvl5pPr>
            <a:lvl6pPr indent="-228600" lvl="5" marL="2743200" algn="l">
              <a:lnSpc>
                <a:spcPct val="110000"/>
              </a:lnSpc>
              <a:spcBef>
                <a:spcPts val="700"/>
              </a:spcBef>
              <a:spcAft>
                <a:spcPts val="0"/>
              </a:spcAft>
              <a:buSzPts val="1600"/>
              <a:buNone/>
              <a:defRPr sz="1600">
                <a:solidFill>
                  <a:schemeClr val="lt1"/>
                </a:solidFill>
              </a:defRPr>
            </a:lvl6pPr>
            <a:lvl7pPr indent="-228600" lvl="6" marL="3200400" algn="l">
              <a:lnSpc>
                <a:spcPct val="110000"/>
              </a:lnSpc>
              <a:spcBef>
                <a:spcPts val="700"/>
              </a:spcBef>
              <a:spcAft>
                <a:spcPts val="0"/>
              </a:spcAft>
              <a:buSzPts val="1600"/>
              <a:buNone/>
              <a:defRPr sz="1600">
                <a:solidFill>
                  <a:schemeClr val="lt1"/>
                </a:solidFill>
              </a:defRPr>
            </a:lvl7pPr>
            <a:lvl8pPr indent="-228600" lvl="7" marL="3657600" algn="l">
              <a:lnSpc>
                <a:spcPct val="110000"/>
              </a:lnSpc>
              <a:spcBef>
                <a:spcPts val="700"/>
              </a:spcBef>
              <a:spcAft>
                <a:spcPts val="0"/>
              </a:spcAft>
              <a:buSzPts val="1600"/>
              <a:buNone/>
              <a:defRPr sz="1600">
                <a:solidFill>
                  <a:schemeClr val="lt1"/>
                </a:solidFill>
              </a:defRPr>
            </a:lvl8pPr>
            <a:lvl9pPr indent="-228600" lvl="8" marL="4114800" algn="l">
              <a:lnSpc>
                <a:spcPct val="110000"/>
              </a:lnSpc>
              <a:spcBef>
                <a:spcPts val="700"/>
              </a:spcBef>
              <a:spcAft>
                <a:spcPts val="0"/>
              </a:spcAft>
              <a:buSzPts val="1600"/>
              <a:buNone/>
              <a:defRPr sz="1600">
                <a:solidFill>
                  <a:schemeClr val="lt1"/>
                </a:solidFill>
              </a:defRPr>
            </a:lvl9pPr>
          </a:lstStyle>
          <a:p/>
        </p:txBody>
      </p:sp>
      <p:sp>
        <p:nvSpPr>
          <p:cNvPr id="118" name="Google Shape;118;p26"/>
          <p:cNvSpPr txBox="1"/>
          <p:nvPr>
            <p:ph idx="10" type="dt"/>
          </p:nvPr>
        </p:nvSpPr>
        <p:spPr>
          <a:xfrm>
            <a:off x="3236546" y="6375679"/>
            <a:ext cx="1493947" cy="348462"/>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solidFill>
                  <a:schemeClr val="lt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9" name="Google Shape;119;p26"/>
          <p:cNvSpPr txBox="1"/>
          <p:nvPr>
            <p:ph idx="11" type="ftr"/>
          </p:nvPr>
        </p:nvSpPr>
        <p:spPr>
          <a:xfrm>
            <a:off x="5279064" y="6375679"/>
            <a:ext cx="4114800" cy="345796"/>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solidFill>
                  <a:schemeClr val="lt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0" name="Google Shape;120;p26"/>
          <p:cNvSpPr txBox="1"/>
          <p:nvPr>
            <p:ph idx="12" type="sldNum"/>
          </p:nvPr>
        </p:nvSpPr>
        <p:spPr>
          <a:xfrm>
            <a:off x="9942434" y="6375679"/>
            <a:ext cx="1487566" cy="345796"/>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b="0" i="0" sz="1200" u="none" cap="none" strike="noStrike">
                <a:solidFill>
                  <a:schemeClr val="lt2"/>
                </a:solidFill>
                <a:latin typeface="Gill Sans"/>
                <a:ea typeface="Gill Sans"/>
                <a:cs typeface="Gill Sans"/>
                <a:sym typeface="Gill Sans"/>
              </a:defRPr>
            </a:lvl1pPr>
            <a:lvl2pPr indent="0" lvl="1" marL="0" algn="r">
              <a:spcBef>
                <a:spcPts val="0"/>
              </a:spcBef>
              <a:buNone/>
              <a:defRPr b="0" i="0" sz="1200" u="none" cap="none" strike="noStrike">
                <a:solidFill>
                  <a:schemeClr val="lt2"/>
                </a:solidFill>
                <a:latin typeface="Gill Sans"/>
                <a:ea typeface="Gill Sans"/>
                <a:cs typeface="Gill Sans"/>
                <a:sym typeface="Gill Sans"/>
              </a:defRPr>
            </a:lvl2pPr>
            <a:lvl3pPr indent="0" lvl="2" marL="0" algn="r">
              <a:spcBef>
                <a:spcPts val="0"/>
              </a:spcBef>
              <a:buNone/>
              <a:defRPr b="0" i="0" sz="1200" u="none" cap="none" strike="noStrike">
                <a:solidFill>
                  <a:schemeClr val="lt2"/>
                </a:solidFill>
                <a:latin typeface="Gill Sans"/>
                <a:ea typeface="Gill Sans"/>
                <a:cs typeface="Gill Sans"/>
                <a:sym typeface="Gill Sans"/>
              </a:defRPr>
            </a:lvl3pPr>
            <a:lvl4pPr indent="0" lvl="3" marL="0" algn="r">
              <a:spcBef>
                <a:spcPts val="0"/>
              </a:spcBef>
              <a:buNone/>
              <a:defRPr b="0" i="0" sz="1200" u="none" cap="none" strike="noStrike">
                <a:solidFill>
                  <a:schemeClr val="lt2"/>
                </a:solidFill>
                <a:latin typeface="Gill Sans"/>
                <a:ea typeface="Gill Sans"/>
                <a:cs typeface="Gill Sans"/>
                <a:sym typeface="Gill Sans"/>
              </a:defRPr>
            </a:lvl4pPr>
            <a:lvl5pPr indent="0" lvl="4" marL="0" algn="r">
              <a:spcBef>
                <a:spcPts val="0"/>
              </a:spcBef>
              <a:buNone/>
              <a:defRPr b="0" i="0" sz="1200" u="none" cap="none" strike="noStrike">
                <a:solidFill>
                  <a:schemeClr val="lt2"/>
                </a:solidFill>
                <a:latin typeface="Gill Sans"/>
                <a:ea typeface="Gill Sans"/>
                <a:cs typeface="Gill Sans"/>
                <a:sym typeface="Gill Sans"/>
              </a:defRPr>
            </a:lvl5pPr>
            <a:lvl6pPr indent="0" lvl="5" marL="0" algn="r">
              <a:spcBef>
                <a:spcPts val="0"/>
              </a:spcBef>
              <a:buNone/>
              <a:defRPr b="0" i="0" sz="1200" u="none" cap="none" strike="noStrike">
                <a:solidFill>
                  <a:schemeClr val="lt2"/>
                </a:solidFill>
                <a:latin typeface="Gill Sans"/>
                <a:ea typeface="Gill Sans"/>
                <a:cs typeface="Gill Sans"/>
                <a:sym typeface="Gill Sans"/>
              </a:defRPr>
            </a:lvl6pPr>
            <a:lvl7pPr indent="0" lvl="6" marL="0" algn="r">
              <a:spcBef>
                <a:spcPts val="0"/>
              </a:spcBef>
              <a:buNone/>
              <a:defRPr b="0" i="0" sz="1200" u="none" cap="none" strike="noStrike">
                <a:solidFill>
                  <a:schemeClr val="lt2"/>
                </a:solidFill>
                <a:latin typeface="Gill Sans"/>
                <a:ea typeface="Gill Sans"/>
                <a:cs typeface="Gill Sans"/>
                <a:sym typeface="Gill Sans"/>
              </a:defRPr>
            </a:lvl7pPr>
            <a:lvl8pPr indent="0" lvl="7" marL="0" algn="r">
              <a:spcBef>
                <a:spcPts val="0"/>
              </a:spcBef>
              <a:buNone/>
              <a:defRPr b="0" i="0" sz="1200" u="none" cap="none" strike="noStrike">
                <a:solidFill>
                  <a:schemeClr val="lt2"/>
                </a:solidFill>
                <a:latin typeface="Gill Sans"/>
                <a:ea typeface="Gill Sans"/>
                <a:cs typeface="Gill Sans"/>
                <a:sym typeface="Gill Sans"/>
              </a:defRPr>
            </a:lvl8pPr>
            <a:lvl9pPr indent="0" lvl="8" marL="0" algn="r">
              <a:spcBef>
                <a:spcPts val="0"/>
              </a:spcBef>
              <a:buNone/>
              <a:defRPr b="0" i="0" sz="1200" u="none" cap="none" strike="noStrike">
                <a:solidFill>
                  <a:schemeClr val="lt2"/>
                </a:solidFill>
                <a:latin typeface="Gill Sans"/>
                <a:ea typeface="Gill Sans"/>
                <a:cs typeface="Gill Sans"/>
                <a:sym typeface="Gill Sans"/>
              </a:defRPr>
            </a:lvl9pPr>
          </a:lstStyle>
          <a:p>
            <a:pPr indent="0" lvl="0" marL="0" rtl="0" algn="r">
              <a:spcBef>
                <a:spcPts val="0"/>
              </a:spcBef>
              <a:spcAft>
                <a:spcPts val="0"/>
              </a:spcAft>
              <a:buNone/>
            </a:pPr>
            <a:fld id="{00000000-1234-1234-1234-123412341234}" type="slidenum">
              <a:rPr lang="tr-TR"/>
              <a:t>‹#›</a:t>
            </a:fld>
            <a:endParaRPr/>
          </a:p>
        </p:txBody>
      </p:sp>
      <p:grpSp>
        <p:nvGrpSpPr>
          <p:cNvPr id="121" name="Google Shape;121;p26" title="left scallop shape"/>
          <p:cNvGrpSpPr/>
          <p:nvPr/>
        </p:nvGrpSpPr>
        <p:grpSpPr>
          <a:xfrm>
            <a:off x="0" y="0"/>
            <a:ext cx="2814638" cy="6858000"/>
            <a:chOff x="0" y="0"/>
            <a:chExt cx="2814638" cy="6858000"/>
          </a:xfrm>
        </p:grpSpPr>
        <p:sp>
          <p:nvSpPr>
            <p:cNvPr id="122" name="Google Shape;122;p26" title="left scallop shape"/>
            <p:cNvSpPr/>
            <p:nvPr/>
          </p:nvSpPr>
          <p:spPr>
            <a:xfrm>
              <a:off x="0" y="0"/>
              <a:ext cx="2814638" cy="6858000"/>
            </a:xfrm>
            <a:custGeom>
              <a:rect b="b" l="l" r="r" t="t"/>
              <a:pathLst>
                <a:path extrusionOk="0" h="4320" w="1773">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lt2"/>
            </a:solidFill>
            <a:ln>
              <a:noFill/>
            </a:ln>
          </p:spPr>
        </p:sp>
        <p:sp>
          <p:nvSpPr>
            <p:cNvPr id="123" name="Google Shape;123;p26" title="left scallop inline"/>
            <p:cNvSpPr/>
            <p:nvPr/>
          </p:nvSpPr>
          <p:spPr>
            <a:xfrm>
              <a:off x="874382" y="0"/>
              <a:ext cx="1646238" cy="6858000"/>
            </a:xfrm>
            <a:custGeom>
              <a:rect b="b" l="l" r="r" t="t"/>
              <a:pathLst>
                <a:path extrusionOk="0" h="4320" w="1037">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a:noFill/>
            </a:ln>
          </p:spPr>
        </p:sp>
      </p:gr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ki İçerik" type="twoObj">
  <p:cSld name="TWO_OBJECTS">
    <p:spTree>
      <p:nvGrpSpPr>
        <p:cNvPr id="124" name="Shape 124"/>
        <p:cNvGrpSpPr/>
        <p:nvPr/>
      </p:nvGrpSpPr>
      <p:grpSpPr>
        <a:xfrm>
          <a:off x="0" y="0"/>
          <a:ext cx="0" cy="0"/>
          <a:chOff x="0" y="0"/>
          <a:chExt cx="0" cy="0"/>
        </a:xfrm>
      </p:grpSpPr>
      <p:sp>
        <p:nvSpPr>
          <p:cNvPr id="125" name="Google Shape;125;p27"/>
          <p:cNvSpPr txBox="1"/>
          <p:nvPr>
            <p:ph type="title"/>
          </p:nvPr>
        </p:nvSpPr>
        <p:spPr>
          <a:xfrm>
            <a:off x="1251678" y="382385"/>
            <a:ext cx="10178322" cy="1492132"/>
          </a:xfrm>
          <a:prstGeom prst="rect">
            <a:avLst/>
          </a:prstGeom>
          <a:noFill/>
          <a:ln>
            <a:noFill/>
          </a:ln>
        </p:spPr>
        <p:txBody>
          <a:bodyPr anchorCtr="0" anchor="t" bIns="45700" lIns="91425" spcFirstLastPara="1" rIns="91425" wrap="square" tIns="45700">
            <a:normAutofit/>
          </a:bodyPr>
          <a:lstStyle>
            <a:lvl1pPr lvl="0" algn="l">
              <a:lnSpc>
                <a:spcPct val="90000"/>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26" name="Google Shape;126;p27"/>
          <p:cNvSpPr txBox="1"/>
          <p:nvPr>
            <p:ph idx="1" type="body"/>
          </p:nvPr>
        </p:nvSpPr>
        <p:spPr>
          <a:xfrm>
            <a:off x="1257300" y="2286000"/>
            <a:ext cx="4800600" cy="3619500"/>
          </a:xfrm>
          <a:prstGeom prst="rect">
            <a:avLst/>
          </a:prstGeom>
          <a:noFill/>
          <a:ln>
            <a:noFill/>
          </a:ln>
        </p:spPr>
        <p:txBody>
          <a:bodyPr anchorCtr="0" anchor="t" bIns="45700" lIns="91425" spcFirstLastPara="1" rIns="91425" wrap="square" tIns="45700">
            <a:normAutofit/>
          </a:bodyPr>
          <a:lstStyle>
            <a:lvl1pPr indent="-342900" lvl="0" marL="457200" algn="l">
              <a:lnSpc>
                <a:spcPct val="110000"/>
              </a:lnSpc>
              <a:spcBef>
                <a:spcPts val="700"/>
              </a:spcBef>
              <a:spcAft>
                <a:spcPts val="0"/>
              </a:spcAft>
              <a:buSzPts val="1800"/>
              <a:buChar char="•"/>
              <a:defRPr/>
            </a:lvl1pPr>
            <a:lvl2pPr indent="-342900" lvl="1" marL="914400" algn="l">
              <a:lnSpc>
                <a:spcPct val="110000"/>
              </a:lnSpc>
              <a:spcBef>
                <a:spcPts val="700"/>
              </a:spcBef>
              <a:spcAft>
                <a:spcPts val="0"/>
              </a:spcAft>
              <a:buSzPts val="1800"/>
              <a:buChar char="–"/>
              <a:defRPr/>
            </a:lvl2pPr>
            <a:lvl3pPr indent="-342900" lvl="2" marL="1371600" algn="l">
              <a:lnSpc>
                <a:spcPct val="110000"/>
              </a:lnSpc>
              <a:spcBef>
                <a:spcPts val="700"/>
              </a:spcBef>
              <a:spcAft>
                <a:spcPts val="0"/>
              </a:spcAft>
              <a:buSzPts val="1800"/>
              <a:buChar char="•"/>
              <a:defRPr/>
            </a:lvl3pPr>
            <a:lvl4pPr indent="-342900" lvl="3" marL="1828800" algn="l">
              <a:lnSpc>
                <a:spcPct val="110000"/>
              </a:lnSpc>
              <a:spcBef>
                <a:spcPts val="700"/>
              </a:spcBef>
              <a:spcAft>
                <a:spcPts val="0"/>
              </a:spcAft>
              <a:buSzPts val="1800"/>
              <a:buChar char="–"/>
              <a:defRPr/>
            </a:lvl4pPr>
            <a:lvl5pPr indent="-342900" lvl="4" marL="2286000" algn="l">
              <a:lnSpc>
                <a:spcPct val="110000"/>
              </a:lnSpc>
              <a:spcBef>
                <a:spcPts val="700"/>
              </a:spcBef>
              <a:spcAft>
                <a:spcPts val="0"/>
              </a:spcAft>
              <a:buSzPts val="1800"/>
              <a:buChar char="•"/>
              <a:defRPr/>
            </a:lvl5pPr>
            <a:lvl6pPr indent="-342900" lvl="5" marL="2743200" algn="l">
              <a:lnSpc>
                <a:spcPct val="110000"/>
              </a:lnSpc>
              <a:spcBef>
                <a:spcPts val="700"/>
              </a:spcBef>
              <a:spcAft>
                <a:spcPts val="0"/>
              </a:spcAft>
              <a:buSzPts val="1800"/>
              <a:buChar char="–"/>
              <a:defRPr/>
            </a:lvl6pPr>
            <a:lvl7pPr indent="-342900" lvl="6" marL="3200400" algn="l">
              <a:lnSpc>
                <a:spcPct val="110000"/>
              </a:lnSpc>
              <a:spcBef>
                <a:spcPts val="700"/>
              </a:spcBef>
              <a:spcAft>
                <a:spcPts val="0"/>
              </a:spcAft>
              <a:buSzPts val="1800"/>
              <a:buChar char="•"/>
              <a:defRPr/>
            </a:lvl7pPr>
            <a:lvl8pPr indent="-342900" lvl="7" marL="3657600" algn="l">
              <a:lnSpc>
                <a:spcPct val="110000"/>
              </a:lnSpc>
              <a:spcBef>
                <a:spcPts val="700"/>
              </a:spcBef>
              <a:spcAft>
                <a:spcPts val="0"/>
              </a:spcAft>
              <a:buSzPts val="1800"/>
              <a:buChar char="–"/>
              <a:defRPr/>
            </a:lvl8pPr>
            <a:lvl9pPr indent="-342900" lvl="8" marL="4114800" algn="l">
              <a:lnSpc>
                <a:spcPct val="110000"/>
              </a:lnSpc>
              <a:spcBef>
                <a:spcPts val="700"/>
              </a:spcBef>
              <a:spcAft>
                <a:spcPts val="0"/>
              </a:spcAft>
              <a:buSzPts val="1800"/>
              <a:buChar char="•"/>
              <a:defRPr/>
            </a:lvl9pPr>
          </a:lstStyle>
          <a:p/>
        </p:txBody>
      </p:sp>
      <p:sp>
        <p:nvSpPr>
          <p:cNvPr id="127" name="Google Shape;127;p27"/>
          <p:cNvSpPr txBox="1"/>
          <p:nvPr>
            <p:ph idx="2" type="body"/>
          </p:nvPr>
        </p:nvSpPr>
        <p:spPr>
          <a:xfrm>
            <a:off x="6647796" y="2286000"/>
            <a:ext cx="4800600" cy="3619500"/>
          </a:xfrm>
          <a:prstGeom prst="rect">
            <a:avLst/>
          </a:prstGeom>
          <a:noFill/>
          <a:ln>
            <a:noFill/>
          </a:ln>
        </p:spPr>
        <p:txBody>
          <a:bodyPr anchorCtr="0" anchor="t" bIns="45700" lIns="91425" spcFirstLastPara="1" rIns="91425" wrap="square" tIns="45700">
            <a:normAutofit/>
          </a:bodyPr>
          <a:lstStyle>
            <a:lvl1pPr indent="-342900" lvl="0" marL="457200" algn="l">
              <a:lnSpc>
                <a:spcPct val="110000"/>
              </a:lnSpc>
              <a:spcBef>
                <a:spcPts val="700"/>
              </a:spcBef>
              <a:spcAft>
                <a:spcPts val="0"/>
              </a:spcAft>
              <a:buSzPts val="1800"/>
              <a:buChar char="•"/>
              <a:defRPr/>
            </a:lvl1pPr>
            <a:lvl2pPr indent="-342900" lvl="1" marL="914400" algn="l">
              <a:lnSpc>
                <a:spcPct val="110000"/>
              </a:lnSpc>
              <a:spcBef>
                <a:spcPts val="700"/>
              </a:spcBef>
              <a:spcAft>
                <a:spcPts val="0"/>
              </a:spcAft>
              <a:buSzPts val="1800"/>
              <a:buChar char="–"/>
              <a:defRPr/>
            </a:lvl2pPr>
            <a:lvl3pPr indent="-342900" lvl="2" marL="1371600" algn="l">
              <a:lnSpc>
                <a:spcPct val="110000"/>
              </a:lnSpc>
              <a:spcBef>
                <a:spcPts val="700"/>
              </a:spcBef>
              <a:spcAft>
                <a:spcPts val="0"/>
              </a:spcAft>
              <a:buSzPts val="1800"/>
              <a:buChar char="•"/>
              <a:defRPr/>
            </a:lvl3pPr>
            <a:lvl4pPr indent="-342900" lvl="3" marL="1828800" algn="l">
              <a:lnSpc>
                <a:spcPct val="110000"/>
              </a:lnSpc>
              <a:spcBef>
                <a:spcPts val="700"/>
              </a:spcBef>
              <a:spcAft>
                <a:spcPts val="0"/>
              </a:spcAft>
              <a:buSzPts val="1800"/>
              <a:buChar char="–"/>
              <a:defRPr/>
            </a:lvl4pPr>
            <a:lvl5pPr indent="-342900" lvl="4" marL="2286000" algn="l">
              <a:lnSpc>
                <a:spcPct val="110000"/>
              </a:lnSpc>
              <a:spcBef>
                <a:spcPts val="700"/>
              </a:spcBef>
              <a:spcAft>
                <a:spcPts val="0"/>
              </a:spcAft>
              <a:buSzPts val="1800"/>
              <a:buChar char="•"/>
              <a:defRPr/>
            </a:lvl5pPr>
            <a:lvl6pPr indent="-342900" lvl="5" marL="2743200" algn="l">
              <a:lnSpc>
                <a:spcPct val="110000"/>
              </a:lnSpc>
              <a:spcBef>
                <a:spcPts val="700"/>
              </a:spcBef>
              <a:spcAft>
                <a:spcPts val="0"/>
              </a:spcAft>
              <a:buSzPts val="1800"/>
              <a:buChar char="–"/>
              <a:defRPr/>
            </a:lvl6pPr>
            <a:lvl7pPr indent="-342900" lvl="6" marL="3200400" algn="l">
              <a:lnSpc>
                <a:spcPct val="110000"/>
              </a:lnSpc>
              <a:spcBef>
                <a:spcPts val="700"/>
              </a:spcBef>
              <a:spcAft>
                <a:spcPts val="0"/>
              </a:spcAft>
              <a:buSzPts val="1800"/>
              <a:buChar char="•"/>
              <a:defRPr/>
            </a:lvl7pPr>
            <a:lvl8pPr indent="-342900" lvl="7" marL="3657600" algn="l">
              <a:lnSpc>
                <a:spcPct val="110000"/>
              </a:lnSpc>
              <a:spcBef>
                <a:spcPts val="700"/>
              </a:spcBef>
              <a:spcAft>
                <a:spcPts val="0"/>
              </a:spcAft>
              <a:buSzPts val="1800"/>
              <a:buChar char="–"/>
              <a:defRPr/>
            </a:lvl8pPr>
            <a:lvl9pPr indent="-342900" lvl="8" marL="4114800" algn="l">
              <a:lnSpc>
                <a:spcPct val="110000"/>
              </a:lnSpc>
              <a:spcBef>
                <a:spcPts val="700"/>
              </a:spcBef>
              <a:spcAft>
                <a:spcPts val="0"/>
              </a:spcAft>
              <a:buSzPts val="1800"/>
              <a:buChar char="•"/>
              <a:defRPr/>
            </a:lvl9pPr>
          </a:lstStyle>
          <a:p/>
        </p:txBody>
      </p:sp>
      <p:sp>
        <p:nvSpPr>
          <p:cNvPr id="128" name="Google Shape;128;p27"/>
          <p:cNvSpPr txBox="1"/>
          <p:nvPr>
            <p:ph idx="10" type="dt"/>
          </p:nvPr>
        </p:nvSpPr>
        <p:spPr>
          <a:xfrm>
            <a:off x="1251678" y="6375679"/>
            <a:ext cx="2329722" cy="348462"/>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9" name="Google Shape;129;p27"/>
          <p:cNvSpPr txBox="1"/>
          <p:nvPr>
            <p:ph idx="11" type="ftr"/>
          </p:nvPr>
        </p:nvSpPr>
        <p:spPr>
          <a:xfrm>
            <a:off x="4038600" y="6375679"/>
            <a:ext cx="4114800" cy="345796"/>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0" name="Google Shape;130;p27"/>
          <p:cNvSpPr txBox="1"/>
          <p:nvPr>
            <p:ph idx="12" type="sldNum"/>
          </p:nvPr>
        </p:nvSpPr>
        <p:spPr>
          <a:xfrm>
            <a:off x="8610601" y="6375679"/>
            <a:ext cx="2819399" cy="345796"/>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Karşılaştırma" type="twoTxTwoObj">
  <p:cSld name="TWO_OBJECTS_WITH_TEXT">
    <p:spTree>
      <p:nvGrpSpPr>
        <p:cNvPr id="131" name="Shape 131"/>
        <p:cNvGrpSpPr/>
        <p:nvPr/>
      </p:nvGrpSpPr>
      <p:grpSpPr>
        <a:xfrm>
          <a:off x="0" y="0"/>
          <a:ext cx="0" cy="0"/>
          <a:chOff x="0" y="0"/>
          <a:chExt cx="0" cy="0"/>
        </a:xfrm>
      </p:grpSpPr>
      <p:sp>
        <p:nvSpPr>
          <p:cNvPr id="132" name="Google Shape;132;p28"/>
          <p:cNvSpPr txBox="1"/>
          <p:nvPr>
            <p:ph type="title"/>
          </p:nvPr>
        </p:nvSpPr>
        <p:spPr>
          <a:xfrm>
            <a:off x="1252728" y="381000"/>
            <a:ext cx="10172700" cy="1493517"/>
          </a:xfrm>
          <a:prstGeom prst="rect">
            <a:avLst/>
          </a:prstGeom>
          <a:noFill/>
          <a:ln>
            <a:noFill/>
          </a:ln>
        </p:spPr>
        <p:txBody>
          <a:bodyPr anchorCtr="0" anchor="t" bIns="45700" lIns="91425" spcFirstLastPara="1" rIns="91425" wrap="square" tIns="45700">
            <a:normAutofit/>
          </a:bodyPr>
          <a:lstStyle>
            <a:lvl1pPr lvl="0" algn="l">
              <a:lnSpc>
                <a:spcPct val="90000"/>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3" name="Google Shape;133;p28"/>
          <p:cNvSpPr txBox="1"/>
          <p:nvPr>
            <p:ph idx="1" type="body"/>
          </p:nvPr>
        </p:nvSpPr>
        <p:spPr>
          <a:xfrm>
            <a:off x="1251678" y="2199633"/>
            <a:ext cx="4800600" cy="632529"/>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700"/>
              </a:spcBef>
              <a:spcAft>
                <a:spcPts val="0"/>
              </a:spcAft>
              <a:buSzPts val="1900"/>
              <a:buNone/>
              <a:defRPr b="1" sz="1900" cap="none">
                <a:solidFill>
                  <a:schemeClr val="dk2"/>
                </a:solidFill>
              </a:defRPr>
            </a:lvl1pPr>
            <a:lvl2pPr indent="-228600" lvl="1" marL="914400" algn="l">
              <a:lnSpc>
                <a:spcPct val="110000"/>
              </a:lnSpc>
              <a:spcBef>
                <a:spcPts val="700"/>
              </a:spcBef>
              <a:spcAft>
                <a:spcPts val="0"/>
              </a:spcAft>
              <a:buSzPts val="1900"/>
              <a:buNone/>
              <a:defRPr b="1" sz="1900"/>
            </a:lvl2pPr>
            <a:lvl3pPr indent="-228600" lvl="2" marL="1371600" algn="l">
              <a:lnSpc>
                <a:spcPct val="110000"/>
              </a:lnSpc>
              <a:spcBef>
                <a:spcPts val="700"/>
              </a:spcBef>
              <a:spcAft>
                <a:spcPts val="0"/>
              </a:spcAft>
              <a:buSzPts val="1800"/>
              <a:buNone/>
              <a:defRPr b="1" sz="1800"/>
            </a:lvl3pPr>
            <a:lvl4pPr indent="-228600" lvl="3" marL="1828800" algn="l">
              <a:lnSpc>
                <a:spcPct val="110000"/>
              </a:lnSpc>
              <a:spcBef>
                <a:spcPts val="700"/>
              </a:spcBef>
              <a:spcAft>
                <a:spcPts val="0"/>
              </a:spcAft>
              <a:buSzPts val="1600"/>
              <a:buNone/>
              <a:defRPr b="1" sz="1600"/>
            </a:lvl4pPr>
            <a:lvl5pPr indent="-228600" lvl="4" marL="2286000" algn="l">
              <a:lnSpc>
                <a:spcPct val="110000"/>
              </a:lnSpc>
              <a:spcBef>
                <a:spcPts val="700"/>
              </a:spcBef>
              <a:spcAft>
                <a:spcPts val="0"/>
              </a:spcAft>
              <a:buSzPts val="1600"/>
              <a:buNone/>
              <a:defRPr b="1" sz="1600"/>
            </a:lvl5pPr>
            <a:lvl6pPr indent="-228600" lvl="5" marL="2743200" algn="l">
              <a:lnSpc>
                <a:spcPct val="110000"/>
              </a:lnSpc>
              <a:spcBef>
                <a:spcPts val="700"/>
              </a:spcBef>
              <a:spcAft>
                <a:spcPts val="0"/>
              </a:spcAft>
              <a:buSzPts val="1600"/>
              <a:buNone/>
              <a:defRPr b="1" sz="1600"/>
            </a:lvl6pPr>
            <a:lvl7pPr indent="-228600" lvl="6" marL="3200400" algn="l">
              <a:lnSpc>
                <a:spcPct val="110000"/>
              </a:lnSpc>
              <a:spcBef>
                <a:spcPts val="700"/>
              </a:spcBef>
              <a:spcAft>
                <a:spcPts val="0"/>
              </a:spcAft>
              <a:buSzPts val="1600"/>
              <a:buNone/>
              <a:defRPr b="1" sz="1600"/>
            </a:lvl7pPr>
            <a:lvl8pPr indent="-228600" lvl="7" marL="3657600" algn="l">
              <a:lnSpc>
                <a:spcPct val="110000"/>
              </a:lnSpc>
              <a:spcBef>
                <a:spcPts val="700"/>
              </a:spcBef>
              <a:spcAft>
                <a:spcPts val="0"/>
              </a:spcAft>
              <a:buSzPts val="1600"/>
              <a:buNone/>
              <a:defRPr b="1" sz="1600"/>
            </a:lvl8pPr>
            <a:lvl9pPr indent="-228600" lvl="8" marL="4114800" algn="l">
              <a:lnSpc>
                <a:spcPct val="110000"/>
              </a:lnSpc>
              <a:spcBef>
                <a:spcPts val="700"/>
              </a:spcBef>
              <a:spcAft>
                <a:spcPts val="0"/>
              </a:spcAft>
              <a:buSzPts val="1600"/>
              <a:buNone/>
              <a:defRPr b="1" sz="1600"/>
            </a:lvl9pPr>
          </a:lstStyle>
          <a:p/>
        </p:txBody>
      </p:sp>
      <p:sp>
        <p:nvSpPr>
          <p:cNvPr id="134" name="Google Shape;134;p28"/>
          <p:cNvSpPr txBox="1"/>
          <p:nvPr>
            <p:ph idx="2" type="body"/>
          </p:nvPr>
        </p:nvSpPr>
        <p:spPr>
          <a:xfrm>
            <a:off x="1257300" y="2909102"/>
            <a:ext cx="4800600" cy="2996398"/>
          </a:xfrm>
          <a:prstGeom prst="rect">
            <a:avLst/>
          </a:prstGeom>
          <a:noFill/>
          <a:ln>
            <a:noFill/>
          </a:ln>
        </p:spPr>
        <p:txBody>
          <a:bodyPr anchorCtr="0" anchor="t" bIns="45700" lIns="91425" spcFirstLastPara="1" rIns="91425" wrap="square" tIns="45700">
            <a:normAutofit/>
          </a:bodyPr>
          <a:lstStyle>
            <a:lvl1pPr indent="-342900" lvl="0" marL="457200" algn="l">
              <a:lnSpc>
                <a:spcPct val="110000"/>
              </a:lnSpc>
              <a:spcBef>
                <a:spcPts val="700"/>
              </a:spcBef>
              <a:spcAft>
                <a:spcPts val="0"/>
              </a:spcAft>
              <a:buSzPts val="1800"/>
              <a:buChar char="•"/>
              <a:defRPr/>
            </a:lvl1pPr>
            <a:lvl2pPr indent="-342900" lvl="1" marL="914400" algn="l">
              <a:lnSpc>
                <a:spcPct val="110000"/>
              </a:lnSpc>
              <a:spcBef>
                <a:spcPts val="700"/>
              </a:spcBef>
              <a:spcAft>
                <a:spcPts val="0"/>
              </a:spcAft>
              <a:buSzPts val="1800"/>
              <a:buChar char="–"/>
              <a:defRPr/>
            </a:lvl2pPr>
            <a:lvl3pPr indent="-342900" lvl="2" marL="1371600" algn="l">
              <a:lnSpc>
                <a:spcPct val="110000"/>
              </a:lnSpc>
              <a:spcBef>
                <a:spcPts val="700"/>
              </a:spcBef>
              <a:spcAft>
                <a:spcPts val="0"/>
              </a:spcAft>
              <a:buSzPts val="1800"/>
              <a:buChar char="•"/>
              <a:defRPr/>
            </a:lvl3pPr>
            <a:lvl4pPr indent="-342900" lvl="3" marL="1828800" algn="l">
              <a:lnSpc>
                <a:spcPct val="110000"/>
              </a:lnSpc>
              <a:spcBef>
                <a:spcPts val="700"/>
              </a:spcBef>
              <a:spcAft>
                <a:spcPts val="0"/>
              </a:spcAft>
              <a:buSzPts val="1800"/>
              <a:buChar char="–"/>
              <a:defRPr/>
            </a:lvl4pPr>
            <a:lvl5pPr indent="-342900" lvl="4" marL="2286000" algn="l">
              <a:lnSpc>
                <a:spcPct val="110000"/>
              </a:lnSpc>
              <a:spcBef>
                <a:spcPts val="700"/>
              </a:spcBef>
              <a:spcAft>
                <a:spcPts val="0"/>
              </a:spcAft>
              <a:buSzPts val="1800"/>
              <a:buChar char="•"/>
              <a:defRPr/>
            </a:lvl5pPr>
            <a:lvl6pPr indent="-342900" lvl="5" marL="2743200" algn="l">
              <a:lnSpc>
                <a:spcPct val="110000"/>
              </a:lnSpc>
              <a:spcBef>
                <a:spcPts val="700"/>
              </a:spcBef>
              <a:spcAft>
                <a:spcPts val="0"/>
              </a:spcAft>
              <a:buSzPts val="1800"/>
              <a:buChar char="–"/>
              <a:defRPr/>
            </a:lvl6pPr>
            <a:lvl7pPr indent="-342900" lvl="6" marL="3200400" algn="l">
              <a:lnSpc>
                <a:spcPct val="110000"/>
              </a:lnSpc>
              <a:spcBef>
                <a:spcPts val="700"/>
              </a:spcBef>
              <a:spcAft>
                <a:spcPts val="0"/>
              </a:spcAft>
              <a:buSzPts val="1800"/>
              <a:buChar char="•"/>
              <a:defRPr/>
            </a:lvl7pPr>
            <a:lvl8pPr indent="-342900" lvl="7" marL="3657600" algn="l">
              <a:lnSpc>
                <a:spcPct val="110000"/>
              </a:lnSpc>
              <a:spcBef>
                <a:spcPts val="700"/>
              </a:spcBef>
              <a:spcAft>
                <a:spcPts val="0"/>
              </a:spcAft>
              <a:buSzPts val="1800"/>
              <a:buChar char="–"/>
              <a:defRPr/>
            </a:lvl8pPr>
            <a:lvl9pPr indent="-342900" lvl="8" marL="4114800" algn="l">
              <a:lnSpc>
                <a:spcPct val="110000"/>
              </a:lnSpc>
              <a:spcBef>
                <a:spcPts val="700"/>
              </a:spcBef>
              <a:spcAft>
                <a:spcPts val="0"/>
              </a:spcAft>
              <a:buSzPts val="1800"/>
              <a:buChar char="•"/>
              <a:defRPr/>
            </a:lvl9pPr>
          </a:lstStyle>
          <a:p/>
        </p:txBody>
      </p:sp>
      <p:sp>
        <p:nvSpPr>
          <p:cNvPr id="135" name="Google Shape;135;p28"/>
          <p:cNvSpPr txBox="1"/>
          <p:nvPr>
            <p:ph idx="3" type="body"/>
          </p:nvPr>
        </p:nvSpPr>
        <p:spPr>
          <a:xfrm>
            <a:off x="6633864" y="2199633"/>
            <a:ext cx="4800600" cy="632529"/>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700"/>
              </a:spcBef>
              <a:spcAft>
                <a:spcPts val="0"/>
              </a:spcAft>
              <a:buSzPts val="1900"/>
              <a:buNone/>
              <a:defRPr b="1" sz="1900" cap="none">
                <a:solidFill>
                  <a:schemeClr val="dk2"/>
                </a:solidFill>
              </a:defRPr>
            </a:lvl1pPr>
            <a:lvl2pPr indent="-228600" lvl="1" marL="914400" algn="l">
              <a:lnSpc>
                <a:spcPct val="110000"/>
              </a:lnSpc>
              <a:spcBef>
                <a:spcPts val="700"/>
              </a:spcBef>
              <a:spcAft>
                <a:spcPts val="0"/>
              </a:spcAft>
              <a:buSzPts val="1900"/>
              <a:buNone/>
              <a:defRPr b="1" sz="1900"/>
            </a:lvl2pPr>
            <a:lvl3pPr indent="-228600" lvl="2" marL="1371600" algn="l">
              <a:lnSpc>
                <a:spcPct val="110000"/>
              </a:lnSpc>
              <a:spcBef>
                <a:spcPts val="700"/>
              </a:spcBef>
              <a:spcAft>
                <a:spcPts val="0"/>
              </a:spcAft>
              <a:buSzPts val="1800"/>
              <a:buNone/>
              <a:defRPr b="1" sz="1800"/>
            </a:lvl3pPr>
            <a:lvl4pPr indent="-228600" lvl="3" marL="1828800" algn="l">
              <a:lnSpc>
                <a:spcPct val="110000"/>
              </a:lnSpc>
              <a:spcBef>
                <a:spcPts val="700"/>
              </a:spcBef>
              <a:spcAft>
                <a:spcPts val="0"/>
              </a:spcAft>
              <a:buSzPts val="1600"/>
              <a:buNone/>
              <a:defRPr b="1" sz="1600"/>
            </a:lvl4pPr>
            <a:lvl5pPr indent="-228600" lvl="4" marL="2286000" algn="l">
              <a:lnSpc>
                <a:spcPct val="110000"/>
              </a:lnSpc>
              <a:spcBef>
                <a:spcPts val="700"/>
              </a:spcBef>
              <a:spcAft>
                <a:spcPts val="0"/>
              </a:spcAft>
              <a:buSzPts val="1600"/>
              <a:buNone/>
              <a:defRPr b="1" sz="1600"/>
            </a:lvl5pPr>
            <a:lvl6pPr indent="-228600" lvl="5" marL="2743200" algn="l">
              <a:lnSpc>
                <a:spcPct val="110000"/>
              </a:lnSpc>
              <a:spcBef>
                <a:spcPts val="700"/>
              </a:spcBef>
              <a:spcAft>
                <a:spcPts val="0"/>
              </a:spcAft>
              <a:buSzPts val="1600"/>
              <a:buNone/>
              <a:defRPr b="1" sz="1600"/>
            </a:lvl6pPr>
            <a:lvl7pPr indent="-228600" lvl="6" marL="3200400" algn="l">
              <a:lnSpc>
                <a:spcPct val="110000"/>
              </a:lnSpc>
              <a:spcBef>
                <a:spcPts val="700"/>
              </a:spcBef>
              <a:spcAft>
                <a:spcPts val="0"/>
              </a:spcAft>
              <a:buSzPts val="1600"/>
              <a:buNone/>
              <a:defRPr b="1" sz="1600"/>
            </a:lvl7pPr>
            <a:lvl8pPr indent="-228600" lvl="7" marL="3657600" algn="l">
              <a:lnSpc>
                <a:spcPct val="110000"/>
              </a:lnSpc>
              <a:spcBef>
                <a:spcPts val="700"/>
              </a:spcBef>
              <a:spcAft>
                <a:spcPts val="0"/>
              </a:spcAft>
              <a:buSzPts val="1600"/>
              <a:buNone/>
              <a:defRPr b="1" sz="1600"/>
            </a:lvl8pPr>
            <a:lvl9pPr indent="-228600" lvl="8" marL="4114800" algn="l">
              <a:lnSpc>
                <a:spcPct val="110000"/>
              </a:lnSpc>
              <a:spcBef>
                <a:spcPts val="700"/>
              </a:spcBef>
              <a:spcAft>
                <a:spcPts val="0"/>
              </a:spcAft>
              <a:buSzPts val="1600"/>
              <a:buNone/>
              <a:defRPr b="1" sz="1600"/>
            </a:lvl9pPr>
          </a:lstStyle>
          <a:p/>
        </p:txBody>
      </p:sp>
      <p:sp>
        <p:nvSpPr>
          <p:cNvPr id="136" name="Google Shape;136;p28"/>
          <p:cNvSpPr txBox="1"/>
          <p:nvPr>
            <p:ph idx="4" type="body"/>
          </p:nvPr>
        </p:nvSpPr>
        <p:spPr>
          <a:xfrm>
            <a:off x="6633864" y="2909102"/>
            <a:ext cx="4800600" cy="2996398"/>
          </a:xfrm>
          <a:prstGeom prst="rect">
            <a:avLst/>
          </a:prstGeom>
          <a:noFill/>
          <a:ln>
            <a:noFill/>
          </a:ln>
        </p:spPr>
        <p:txBody>
          <a:bodyPr anchorCtr="0" anchor="t" bIns="45700" lIns="91425" spcFirstLastPara="1" rIns="91425" wrap="square" tIns="45700">
            <a:normAutofit/>
          </a:bodyPr>
          <a:lstStyle>
            <a:lvl1pPr indent="-342900" lvl="0" marL="457200" algn="l">
              <a:lnSpc>
                <a:spcPct val="110000"/>
              </a:lnSpc>
              <a:spcBef>
                <a:spcPts val="700"/>
              </a:spcBef>
              <a:spcAft>
                <a:spcPts val="0"/>
              </a:spcAft>
              <a:buSzPts val="1800"/>
              <a:buChar char="•"/>
              <a:defRPr/>
            </a:lvl1pPr>
            <a:lvl2pPr indent="-342900" lvl="1" marL="914400" algn="l">
              <a:lnSpc>
                <a:spcPct val="110000"/>
              </a:lnSpc>
              <a:spcBef>
                <a:spcPts val="700"/>
              </a:spcBef>
              <a:spcAft>
                <a:spcPts val="0"/>
              </a:spcAft>
              <a:buSzPts val="1800"/>
              <a:buChar char="–"/>
              <a:defRPr/>
            </a:lvl2pPr>
            <a:lvl3pPr indent="-342900" lvl="2" marL="1371600" algn="l">
              <a:lnSpc>
                <a:spcPct val="110000"/>
              </a:lnSpc>
              <a:spcBef>
                <a:spcPts val="700"/>
              </a:spcBef>
              <a:spcAft>
                <a:spcPts val="0"/>
              </a:spcAft>
              <a:buSzPts val="1800"/>
              <a:buChar char="•"/>
              <a:defRPr/>
            </a:lvl3pPr>
            <a:lvl4pPr indent="-342900" lvl="3" marL="1828800" algn="l">
              <a:lnSpc>
                <a:spcPct val="110000"/>
              </a:lnSpc>
              <a:spcBef>
                <a:spcPts val="700"/>
              </a:spcBef>
              <a:spcAft>
                <a:spcPts val="0"/>
              </a:spcAft>
              <a:buSzPts val="1800"/>
              <a:buChar char="–"/>
              <a:defRPr/>
            </a:lvl4pPr>
            <a:lvl5pPr indent="-342900" lvl="4" marL="2286000" algn="l">
              <a:lnSpc>
                <a:spcPct val="110000"/>
              </a:lnSpc>
              <a:spcBef>
                <a:spcPts val="700"/>
              </a:spcBef>
              <a:spcAft>
                <a:spcPts val="0"/>
              </a:spcAft>
              <a:buSzPts val="1800"/>
              <a:buChar char="•"/>
              <a:defRPr/>
            </a:lvl5pPr>
            <a:lvl6pPr indent="-342900" lvl="5" marL="2743200" algn="l">
              <a:lnSpc>
                <a:spcPct val="110000"/>
              </a:lnSpc>
              <a:spcBef>
                <a:spcPts val="700"/>
              </a:spcBef>
              <a:spcAft>
                <a:spcPts val="0"/>
              </a:spcAft>
              <a:buSzPts val="1800"/>
              <a:buChar char="–"/>
              <a:defRPr/>
            </a:lvl6pPr>
            <a:lvl7pPr indent="-342900" lvl="6" marL="3200400" algn="l">
              <a:lnSpc>
                <a:spcPct val="110000"/>
              </a:lnSpc>
              <a:spcBef>
                <a:spcPts val="700"/>
              </a:spcBef>
              <a:spcAft>
                <a:spcPts val="0"/>
              </a:spcAft>
              <a:buSzPts val="1800"/>
              <a:buChar char="•"/>
              <a:defRPr/>
            </a:lvl7pPr>
            <a:lvl8pPr indent="-342900" lvl="7" marL="3657600" algn="l">
              <a:lnSpc>
                <a:spcPct val="110000"/>
              </a:lnSpc>
              <a:spcBef>
                <a:spcPts val="700"/>
              </a:spcBef>
              <a:spcAft>
                <a:spcPts val="0"/>
              </a:spcAft>
              <a:buSzPts val="1800"/>
              <a:buChar char="–"/>
              <a:defRPr/>
            </a:lvl8pPr>
            <a:lvl9pPr indent="-342900" lvl="8" marL="4114800" algn="l">
              <a:lnSpc>
                <a:spcPct val="110000"/>
              </a:lnSpc>
              <a:spcBef>
                <a:spcPts val="700"/>
              </a:spcBef>
              <a:spcAft>
                <a:spcPts val="0"/>
              </a:spcAft>
              <a:buSzPts val="1800"/>
              <a:buChar char="•"/>
              <a:defRPr/>
            </a:lvl9pPr>
          </a:lstStyle>
          <a:p/>
        </p:txBody>
      </p:sp>
      <p:sp>
        <p:nvSpPr>
          <p:cNvPr id="137" name="Google Shape;137;p28"/>
          <p:cNvSpPr txBox="1"/>
          <p:nvPr>
            <p:ph idx="10" type="dt"/>
          </p:nvPr>
        </p:nvSpPr>
        <p:spPr>
          <a:xfrm>
            <a:off x="1251678" y="6375679"/>
            <a:ext cx="2329722" cy="348462"/>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8" name="Google Shape;138;p28"/>
          <p:cNvSpPr txBox="1"/>
          <p:nvPr>
            <p:ph idx="11" type="ftr"/>
          </p:nvPr>
        </p:nvSpPr>
        <p:spPr>
          <a:xfrm>
            <a:off x="4038600" y="6375679"/>
            <a:ext cx="4114800" cy="345796"/>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9" name="Google Shape;139;p28"/>
          <p:cNvSpPr txBox="1"/>
          <p:nvPr>
            <p:ph idx="12" type="sldNum"/>
          </p:nvPr>
        </p:nvSpPr>
        <p:spPr>
          <a:xfrm>
            <a:off x="8610601" y="6375679"/>
            <a:ext cx="2819399" cy="345796"/>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Yalnızca Başlık" type="titleOnly">
  <p:cSld name="TITLE_ONLY">
    <p:spTree>
      <p:nvGrpSpPr>
        <p:cNvPr id="140" name="Shape 140"/>
        <p:cNvGrpSpPr/>
        <p:nvPr/>
      </p:nvGrpSpPr>
      <p:grpSpPr>
        <a:xfrm>
          <a:off x="0" y="0"/>
          <a:ext cx="0" cy="0"/>
          <a:chOff x="0" y="0"/>
          <a:chExt cx="0" cy="0"/>
        </a:xfrm>
      </p:grpSpPr>
      <p:sp>
        <p:nvSpPr>
          <p:cNvPr id="141" name="Google Shape;141;p29"/>
          <p:cNvSpPr txBox="1"/>
          <p:nvPr>
            <p:ph type="title"/>
          </p:nvPr>
        </p:nvSpPr>
        <p:spPr>
          <a:xfrm>
            <a:off x="1251678" y="382385"/>
            <a:ext cx="10178322" cy="1492132"/>
          </a:xfrm>
          <a:prstGeom prst="rect">
            <a:avLst/>
          </a:prstGeom>
          <a:noFill/>
          <a:ln>
            <a:noFill/>
          </a:ln>
        </p:spPr>
        <p:txBody>
          <a:bodyPr anchorCtr="0" anchor="t" bIns="45700" lIns="91425" spcFirstLastPara="1" rIns="91425" wrap="square" tIns="45700">
            <a:normAutofit/>
          </a:bodyPr>
          <a:lstStyle>
            <a:lvl1pPr lvl="0" algn="l">
              <a:lnSpc>
                <a:spcPct val="90000"/>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42" name="Google Shape;142;p29"/>
          <p:cNvSpPr txBox="1"/>
          <p:nvPr>
            <p:ph idx="10" type="dt"/>
          </p:nvPr>
        </p:nvSpPr>
        <p:spPr>
          <a:xfrm>
            <a:off x="1251678" y="6375679"/>
            <a:ext cx="2329722" cy="348462"/>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3" name="Google Shape;143;p29"/>
          <p:cNvSpPr txBox="1"/>
          <p:nvPr>
            <p:ph idx="11" type="ftr"/>
          </p:nvPr>
        </p:nvSpPr>
        <p:spPr>
          <a:xfrm>
            <a:off x="4038600" y="6375679"/>
            <a:ext cx="4114800" cy="345796"/>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4" name="Google Shape;144;p29"/>
          <p:cNvSpPr txBox="1"/>
          <p:nvPr>
            <p:ph idx="12" type="sldNum"/>
          </p:nvPr>
        </p:nvSpPr>
        <p:spPr>
          <a:xfrm>
            <a:off x="8610601" y="6375679"/>
            <a:ext cx="2819399" cy="345796"/>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oş" type="blank">
  <p:cSld name="BLANK">
    <p:spTree>
      <p:nvGrpSpPr>
        <p:cNvPr id="145" name="Shape 145"/>
        <p:cNvGrpSpPr/>
        <p:nvPr/>
      </p:nvGrpSpPr>
      <p:grpSpPr>
        <a:xfrm>
          <a:off x="0" y="0"/>
          <a:ext cx="0" cy="0"/>
          <a:chOff x="0" y="0"/>
          <a:chExt cx="0" cy="0"/>
        </a:xfrm>
      </p:grpSpPr>
      <p:sp>
        <p:nvSpPr>
          <p:cNvPr id="146" name="Google Shape;146;p30"/>
          <p:cNvSpPr txBox="1"/>
          <p:nvPr>
            <p:ph idx="10" type="dt"/>
          </p:nvPr>
        </p:nvSpPr>
        <p:spPr>
          <a:xfrm>
            <a:off x="1251678" y="6375679"/>
            <a:ext cx="2329722" cy="348462"/>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7" name="Google Shape;147;p30"/>
          <p:cNvSpPr txBox="1"/>
          <p:nvPr>
            <p:ph idx="11" type="ftr"/>
          </p:nvPr>
        </p:nvSpPr>
        <p:spPr>
          <a:xfrm>
            <a:off x="4038600" y="6375679"/>
            <a:ext cx="4114800" cy="345796"/>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8" name="Google Shape;148;p30"/>
          <p:cNvSpPr txBox="1"/>
          <p:nvPr>
            <p:ph idx="12" type="sldNum"/>
          </p:nvPr>
        </p:nvSpPr>
        <p:spPr>
          <a:xfrm>
            <a:off x="8610601" y="6375679"/>
            <a:ext cx="2819399" cy="345796"/>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aşlıklı İçerik" showMasterSp="0" type="objTx">
  <p:cSld name="OBJECT_WITH_CAPTION_TEXT">
    <p:spTree>
      <p:nvGrpSpPr>
        <p:cNvPr id="149" name="Shape 149"/>
        <p:cNvGrpSpPr/>
        <p:nvPr/>
      </p:nvGrpSpPr>
      <p:grpSpPr>
        <a:xfrm>
          <a:off x="0" y="0"/>
          <a:ext cx="0" cy="0"/>
          <a:chOff x="0" y="0"/>
          <a:chExt cx="0" cy="0"/>
        </a:xfrm>
      </p:grpSpPr>
      <p:sp>
        <p:nvSpPr>
          <p:cNvPr id="150" name="Google Shape;150;p31" title="right scallop background shape"/>
          <p:cNvSpPr/>
          <p:nvPr/>
        </p:nvSpPr>
        <p:spPr>
          <a:xfrm>
            <a:off x="7389812" y="0"/>
            <a:ext cx="4802188" cy="6858000"/>
          </a:xfrm>
          <a:custGeom>
            <a:rect b="b" l="l" r="r" t="t"/>
            <a:pathLst>
              <a:path extrusionOk="0" h="4320" w="3025">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dk2"/>
          </a:solidFill>
          <a:ln>
            <a:noFill/>
          </a:ln>
        </p:spPr>
      </p:sp>
      <p:sp>
        <p:nvSpPr>
          <p:cNvPr id="151" name="Google Shape;151;p31"/>
          <p:cNvSpPr txBox="1"/>
          <p:nvPr>
            <p:ph type="title"/>
          </p:nvPr>
        </p:nvSpPr>
        <p:spPr>
          <a:xfrm>
            <a:off x="8337884" y="457199"/>
            <a:ext cx="3092115" cy="1196671"/>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accent1"/>
              </a:buClr>
              <a:buSzPts val="1900"/>
              <a:buFont typeface="Gill Sans"/>
              <a:buNone/>
              <a:defRPr b="1" i="0" sz="1900" cap="none">
                <a:solidFill>
                  <a:schemeClr val="accent1"/>
                </a:solidFill>
                <a:latin typeface="Gill Sans"/>
                <a:ea typeface="Gill Sans"/>
                <a:cs typeface="Gill Sans"/>
                <a:sym typeface="Gill Sans"/>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52" name="Google Shape;152;p31"/>
          <p:cNvSpPr txBox="1"/>
          <p:nvPr>
            <p:ph idx="1" type="body"/>
          </p:nvPr>
        </p:nvSpPr>
        <p:spPr>
          <a:xfrm>
            <a:off x="765051" y="920377"/>
            <a:ext cx="6158418" cy="4985124"/>
          </a:xfrm>
          <a:prstGeom prst="rect">
            <a:avLst/>
          </a:prstGeom>
          <a:noFill/>
          <a:ln>
            <a:noFill/>
          </a:ln>
        </p:spPr>
        <p:txBody>
          <a:bodyPr anchorCtr="0" anchor="t" bIns="45700" lIns="91425" spcFirstLastPara="1" rIns="91425" wrap="square" tIns="45700">
            <a:normAutofit/>
          </a:bodyPr>
          <a:lstStyle>
            <a:lvl1pPr indent="-431800" lvl="0" marL="457200" algn="l">
              <a:lnSpc>
                <a:spcPct val="110000"/>
              </a:lnSpc>
              <a:spcBef>
                <a:spcPts val="700"/>
              </a:spcBef>
              <a:spcAft>
                <a:spcPts val="0"/>
              </a:spcAft>
              <a:buSzPts val="3200"/>
              <a:buChar char="•"/>
              <a:defRPr sz="3200"/>
            </a:lvl1pPr>
            <a:lvl2pPr indent="-406400" lvl="1" marL="914400" algn="l">
              <a:lnSpc>
                <a:spcPct val="110000"/>
              </a:lnSpc>
              <a:spcBef>
                <a:spcPts val="700"/>
              </a:spcBef>
              <a:spcAft>
                <a:spcPts val="0"/>
              </a:spcAft>
              <a:buSzPts val="2800"/>
              <a:buChar char="–"/>
              <a:defRPr sz="2800"/>
            </a:lvl2pPr>
            <a:lvl3pPr indent="-381000" lvl="2" marL="1371600" algn="l">
              <a:lnSpc>
                <a:spcPct val="110000"/>
              </a:lnSpc>
              <a:spcBef>
                <a:spcPts val="700"/>
              </a:spcBef>
              <a:spcAft>
                <a:spcPts val="0"/>
              </a:spcAft>
              <a:buSzPts val="2400"/>
              <a:buChar char="•"/>
              <a:defRPr sz="2400"/>
            </a:lvl3pPr>
            <a:lvl4pPr indent="-355600" lvl="3" marL="1828800" algn="l">
              <a:lnSpc>
                <a:spcPct val="110000"/>
              </a:lnSpc>
              <a:spcBef>
                <a:spcPts val="700"/>
              </a:spcBef>
              <a:spcAft>
                <a:spcPts val="0"/>
              </a:spcAft>
              <a:buSzPts val="2000"/>
              <a:buChar char="–"/>
              <a:defRPr sz="2000"/>
            </a:lvl4pPr>
            <a:lvl5pPr indent="-355600" lvl="4" marL="2286000" algn="l">
              <a:lnSpc>
                <a:spcPct val="110000"/>
              </a:lnSpc>
              <a:spcBef>
                <a:spcPts val="700"/>
              </a:spcBef>
              <a:spcAft>
                <a:spcPts val="0"/>
              </a:spcAft>
              <a:buSzPts val="2000"/>
              <a:buChar char="•"/>
              <a:defRPr sz="2000"/>
            </a:lvl5pPr>
            <a:lvl6pPr indent="-355600" lvl="5" marL="2743200" algn="l">
              <a:lnSpc>
                <a:spcPct val="110000"/>
              </a:lnSpc>
              <a:spcBef>
                <a:spcPts val="700"/>
              </a:spcBef>
              <a:spcAft>
                <a:spcPts val="0"/>
              </a:spcAft>
              <a:buSzPts val="2000"/>
              <a:buChar char="–"/>
              <a:defRPr sz="2000"/>
            </a:lvl6pPr>
            <a:lvl7pPr indent="-355600" lvl="6" marL="3200400" algn="l">
              <a:lnSpc>
                <a:spcPct val="110000"/>
              </a:lnSpc>
              <a:spcBef>
                <a:spcPts val="700"/>
              </a:spcBef>
              <a:spcAft>
                <a:spcPts val="0"/>
              </a:spcAft>
              <a:buSzPts val="2000"/>
              <a:buChar char="•"/>
              <a:defRPr sz="2000"/>
            </a:lvl7pPr>
            <a:lvl8pPr indent="-355600" lvl="7" marL="3657600" algn="l">
              <a:lnSpc>
                <a:spcPct val="110000"/>
              </a:lnSpc>
              <a:spcBef>
                <a:spcPts val="700"/>
              </a:spcBef>
              <a:spcAft>
                <a:spcPts val="0"/>
              </a:spcAft>
              <a:buSzPts val="2000"/>
              <a:buChar char="–"/>
              <a:defRPr sz="2000"/>
            </a:lvl8pPr>
            <a:lvl9pPr indent="-355600" lvl="8" marL="4114800" algn="l">
              <a:lnSpc>
                <a:spcPct val="110000"/>
              </a:lnSpc>
              <a:spcBef>
                <a:spcPts val="700"/>
              </a:spcBef>
              <a:spcAft>
                <a:spcPts val="0"/>
              </a:spcAft>
              <a:buSzPts val="2000"/>
              <a:buChar char="•"/>
              <a:defRPr sz="2000"/>
            </a:lvl9pPr>
          </a:lstStyle>
          <a:p/>
        </p:txBody>
      </p:sp>
      <p:sp>
        <p:nvSpPr>
          <p:cNvPr id="153" name="Google Shape;153;p31"/>
          <p:cNvSpPr txBox="1"/>
          <p:nvPr>
            <p:ph idx="2" type="body"/>
          </p:nvPr>
        </p:nvSpPr>
        <p:spPr>
          <a:xfrm>
            <a:off x="8337885" y="1741336"/>
            <a:ext cx="3092115" cy="4164164"/>
          </a:xfrm>
          <a:prstGeom prst="rect">
            <a:avLst/>
          </a:prstGeom>
          <a:noFill/>
          <a:ln>
            <a:noFill/>
          </a:ln>
        </p:spPr>
        <p:txBody>
          <a:bodyPr anchorCtr="0" anchor="t" bIns="45700" lIns="91425" spcFirstLastPara="1" rIns="91425" wrap="square" tIns="45700">
            <a:normAutofit/>
          </a:bodyPr>
          <a:lstStyle>
            <a:lvl1pPr indent="-228600" lvl="0" marL="457200" algn="l">
              <a:lnSpc>
                <a:spcPct val="120000"/>
              </a:lnSpc>
              <a:spcBef>
                <a:spcPts val="1200"/>
              </a:spcBef>
              <a:spcAft>
                <a:spcPts val="0"/>
              </a:spcAft>
              <a:buSzPts val="1600"/>
              <a:buNone/>
              <a:defRPr sz="1600">
                <a:solidFill>
                  <a:schemeClr val="lt2"/>
                </a:solidFill>
              </a:defRPr>
            </a:lvl1pPr>
            <a:lvl2pPr indent="-228600" lvl="1" marL="914400" algn="l">
              <a:lnSpc>
                <a:spcPct val="110000"/>
              </a:lnSpc>
              <a:spcBef>
                <a:spcPts val="700"/>
              </a:spcBef>
              <a:spcAft>
                <a:spcPts val="0"/>
              </a:spcAft>
              <a:buSzPts val="1400"/>
              <a:buNone/>
              <a:defRPr sz="1400"/>
            </a:lvl2pPr>
            <a:lvl3pPr indent="-228600" lvl="2" marL="1371600" algn="l">
              <a:lnSpc>
                <a:spcPct val="110000"/>
              </a:lnSpc>
              <a:spcBef>
                <a:spcPts val="700"/>
              </a:spcBef>
              <a:spcAft>
                <a:spcPts val="0"/>
              </a:spcAft>
              <a:buSzPts val="1200"/>
              <a:buNone/>
              <a:defRPr sz="1200"/>
            </a:lvl3pPr>
            <a:lvl4pPr indent="-228600" lvl="3" marL="1828800" algn="l">
              <a:lnSpc>
                <a:spcPct val="110000"/>
              </a:lnSpc>
              <a:spcBef>
                <a:spcPts val="700"/>
              </a:spcBef>
              <a:spcAft>
                <a:spcPts val="0"/>
              </a:spcAft>
              <a:buSzPts val="1000"/>
              <a:buNone/>
              <a:defRPr sz="1000"/>
            </a:lvl4pPr>
            <a:lvl5pPr indent="-228600" lvl="4" marL="2286000" algn="l">
              <a:lnSpc>
                <a:spcPct val="110000"/>
              </a:lnSpc>
              <a:spcBef>
                <a:spcPts val="700"/>
              </a:spcBef>
              <a:spcAft>
                <a:spcPts val="0"/>
              </a:spcAft>
              <a:buSzPts val="1000"/>
              <a:buNone/>
              <a:defRPr sz="1000"/>
            </a:lvl5pPr>
            <a:lvl6pPr indent="-228600" lvl="5" marL="2743200" algn="l">
              <a:lnSpc>
                <a:spcPct val="110000"/>
              </a:lnSpc>
              <a:spcBef>
                <a:spcPts val="700"/>
              </a:spcBef>
              <a:spcAft>
                <a:spcPts val="0"/>
              </a:spcAft>
              <a:buSzPts val="1000"/>
              <a:buNone/>
              <a:defRPr sz="1000"/>
            </a:lvl6pPr>
            <a:lvl7pPr indent="-228600" lvl="6" marL="3200400" algn="l">
              <a:lnSpc>
                <a:spcPct val="110000"/>
              </a:lnSpc>
              <a:spcBef>
                <a:spcPts val="700"/>
              </a:spcBef>
              <a:spcAft>
                <a:spcPts val="0"/>
              </a:spcAft>
              <a:buSzPts val="1000"/>
              <a:buNone/>
              <a:defRPr sz="1000"/>
            </a:lvl7pPr>
            <a:lvl8pPr indent="-228600" lvl="7" marL="3657600" algn="l">
              <a:lnSpc>
                <a:spcPct val="110000"/>
              </a:lnSpc>
              <a:spcBef>
                <a:spcPts val="700"/>
              </a:spcBef>
              <a:spcAft>
                <a:spcPts val="0"/>
              </a:spcAft>
              <a:buSzPts val="1000"/>
              <a:buNone/>
              <a:defRPr sz="1000"/>
            </a:lvl8pPr>
            <a:lvl9pPr indent="-228600" lvl="8" marL="4114800" algn="l">
              <a:lnSpc>
                <a:spcPct val="110000"/>
              </a:lnSpc>
              <a:spcBef>
                <a:spcPts val="700"/>
              </a:spcBef>
              <a:spcAft>
                <a:spcPts val="0"/>
              </a:spcAft>
              <a:buSzPts val="1000"/>
              <a:buNone/>
              <a:defRPr sz="1000"/>
            </a:lvl9pPr>
          </a:lstStyle>
          <a:p/>
        </p:txBody>
      </p:sp>
      <p:sp>
        <p:nvSpPr>
          <p:cNvPr id="154" name="Google Shape;154;p31"/>
          <p:cNvSpPr txBox="1"/>
          <p:nvPr>
            <p:ph idx="10" type="dt"/>
          </p:nvPr>
        </p:nvSpPr>
        <p:spPr>
          <a:xfrm>
            <a:off x="765051" y="6375679"/>
            <a:ext cx="1233355" cy="348462"/>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5" name="Google Shape;155;p31"/>
          <p:cNvSpPr txBox="1"/>
          <p:nvPr>
            <p:ph idx="11" type="ftr"/>
          </p:nvPr>
        </p:nvSpPr>
        <p:spPr>
          <a:xfrm>
            <a:off x="2103620" y="6375679"/>
            <a:ext cx="3482179" cy="345796"/>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6" name="Google Shape;156;p31"/>
          <p:cNvSpPr txBox="1"/>
          <p:nvPr>
            <p:ph idx="12" type="sldNum"/>
          </p:nvPr>
        </p:nvSpPr>
        <p:spPr>
          <a:xfrm>
            <a:off x="5691014" y="6375679"/>
            <a:ext cx="1232456" cy="345796"/>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tr-TR"/>
              <a:t>‹#›</a:t>
            </a:fld>
            <a:endParaRPr/>
          </a:p>
        </p:txBody>
      </p:sp>
      <p:sp>
        <p:nvSpPr>
          <p:cNvPr id="157" name="Google Shape;157;p31" title="left edge border"/>
          <p:cNvSpPr/>
          <p:nvPr/>
        </p:nvSpPr>
        <p:spPr>
          <a:xfrm>
            <a:off x="0" y="0"/>
            <a:ext cx="283464" cy="68580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extLst>
    <p:ext uri="{DCECCB84-F9BA-43D5-87BE-67443E8EF086}">
      <p15:sldGuideLst>
        <p15:guide id="1" orient="horz" pos="696">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aşlık ve İçerik" type="obj">
  <p:cSld name="OBJECT">
    <p:spTree>
      <p:nvGrpSpPr>
        <p:cNvPr id="25" name="Shape 25"/>
        <p:cNvGrpSpPr/>
        <p:nvPr/>
      </p:nvGrpSpPr>
      <p:grpSpPr>
        <a:xfrm>
          <a:off x="0" y="0"/>
          <a:ext cx="0" cy="0"/>
          <a:chOff x="0" y="0"/>
          <a:chExt cx="0" cy="0"/>
        </a:xfrm>
      </p:grpSpPr>
      <p:sp>
        <p:nvSpPr>
          <p:cNvPr id="26" name="Google Shape;26;p35"/>
          <p:cNvSpPr txBox="1"/>
          <p:nvPr>
            <p:ph type="title"/>
          </p:nvPr>
        </p:nvSpPr>
        <p:spPr>
          <a:xfrm>
            <a:off x="1371600" y="685800"/>
            <a:ext cx="9601200" cy="1485900"/>
          </a:xfrm>
          <a:prstGeom prst="rect">
            <a:avLst/>
          </a:prstGeom>
          <a:noFill/>
          <a:ln>
            <a:noFill/>
          </a:ln>
        </p:spPr>
        <p:txBody>
          <a:bodyPr anchorCtr="0" anchor="t" bIns="45700" lIns="91425" spcFirstLastPara="1" rIns="91425" wrap="square" tIns="45700">
            <a:normAutofit/>
          </a:bodyPr>
          <a:lstStyle>
            <a:lvl1pPr lvl="0" algn="l">
              <a:lnSpc>
                <a:spcPct val="89000"/>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7" name="Google Shape;27;p35"/>
          <p:cNvSpPr txBox="1"/>
          <p:nvPr>
            <p:ph idx="1" type="body"/>
          </p:nvPr>
        </p:nvSpPr>
        <p:spPr>
          <a:xfrm>
            <a:off x="1371600" y="2286000"/>
            <a:ext cx="9601200" cy="3581400"/>
          </a:xfrm>
          <a:prstGeom prst="rect">
            <a:avLst/>
          </a:prstGeom>
          <a:noFill/>
          <a:ln>
            <a:noFill/>
          </a:ln>
        </p:spPr>
        <p:txBody>
          <a:bodyPr anchorCtr="0" anchor="t" bIns="45700" lIns="91425" spcFirstLastPara="1" rIns="91425" wrap="square" tIns="45700">
            <a:normAutofit/>
          </a:bodyPr>
          <a:lstStyle>
            <a:lvl1pPr indent="-342900" lvl="0" marL="457200" algn="l">
              <a:lnSpc>
                <a:spcPct val="94000"/>
              </a:lnSpc>
              <a:spcBef>
                <a:spcPts val="1000"/>
              </a:spcBef>
              <a:spcAft>
                <a:spcPts val="0"/>
              </a:spcAft>
              <a:buClr>
                <a:schemeClr val="dk2"/>
              </a:buClr>
              <a:buSzPts val="1800"/>
              <a:buChar char="■"/>
              <a:defRPr/>
            </a:lvl1pPr>
            <a:lvl2pPr indent="-342900" lvl="1" marL="914400" algn="l">
              <a:lnSpc>
                <a:spcPct val="94000"/>
              </a:lnSpc>
              <a:spcBef>
                <a:spcPts val="500"/>
              </a:spcBef>
              <a:spcAft>
                <a:spcPts val="0"/>
              </a:spcAft>
              <a:buClr>
                <a:schemeClr val="dk2"/>
              </a:buClr>
              <a:buSzPts val="1800"/>
              <a:buChar char="–"/>
              <a:defRPr/>
            </a:lvl2pPr>
            <a:lvl3pPr indent="-342900" lvl="2" marL="1371600" algn="l">
              <a:lnSpc>
                <a:spcPct val="94000"/>
              </a:lnSpc>
              <a:spcBef>
                <a:spcPts val="500"/>
              </a:spcBef>
              <a:spcAft>
                <a:spcPts val="0"/>
              </a:spcAft>
              <a:buClr>
                <a:schemeClr val="dk2"/>
              </a:buClr>
              <a:buSzPts val="1800"/>
              <a:buChar char="■"/>
              <a:defRPr/>
            </a:lvl3pPr>
            <a:lvl4pPr indent="-342900" lvl="3" marL="1828800" algn="l">
              <a:lnSpc>
                <a:spcPct val="94000"/>
              </a:lnSpc>
              <a:spcBef>
                <a:spcPts val="500"/>
              </a:spcBef>
              <a:spcAft>
                <a:spcPts val="0"/>
              </a:spcAft>
              <a:buClr>
                <a:schemeClr val="dk2"/>
              </a:buClr>
              <a:buSzPts val="1800"/>
              <a:buChar char="–"/>
              <a:defRPr/>
            </a:lvl4pPr>
            <a:lvl5pPr indent="-342900" lvl="4" marL="2286000" algn="l">
              <a:lnSpc>
                <a:spcPct val="94000"/>
              </a:lnSpc>
              <a:spcBef>
                <a:spcPts val="500"/>
              </a:spcBef>
              <a:spcAft>
                <a:spcPts val="0"/>
              </a:spcAft>
              <a:buClr>
                <a:schemeClr val="dk2"/>
              </a:buClr>
              <a:buSzPts val="1800"/>
              <a:buChar char="■"/>
              <a:defRPr/>
            </a:lvl5pPr>
            <a:lvl6pPr indent="-342900" lvl="5" marL="2743200" algn="l">
              <a:lnSpc>
                <a:spcPct val="94000"/>
              </a:lnSpc>
              <a:spcBef>
                <a:spcPts val="500"/>
              </a:spcBef>
              <a:spcAft>
                <a:spcPts val="0"/>
              </a:spcAft>
              <a:buClr>
                <a:schemeClr val="dk2"/>
              </a:buClr>
              <a:buSzPts val="1800"/>
              <a:buChar char="–"/>
              <a:defRPr/>
            </a:lvl6pPr>
            <a:lvl7pPr indent="-342900" lvl="6" marL="3200400" algn="l">
              <a:lnSpc>
                <a:spcPct val="94000"/>
              </a:lnSpc>
              <a:spcBef>
                <a:spcPts val="500"/>
              </a:spcBef>
              <a:spcAft>
                <a:spcPts val="0"/>
              </a:spcAft>
              <a:buClr>
                <a:schemeClr val="dk2"/>
              </a:buClr>
              <a:buSzPts val="1800"/>
              <a:buChar char="■"/>
              <a:defRPr/>
            </a:lvl7pPr>
            <a:lvl8pPr indent="-342900" lvl="7" marL="3657600" algn="l">
              <a:lnSpc>
                <a:spcPct val="94000"/>
              </a:lnSpc>
              <a:spcBef>
                <a:spcPts val="500"/>
              </a:spcBef>
              <a:spcAft>
                <a:spcPts val="0"/>
              </a:spcAft>
              <a:buClr>
                <a:schemeClr val="dk2"/>
              </a:buClr>
              <a:buSzPts val="1800"/>
              <a:buChar char="–"/>
              <a:defRPr/>
            </a:lvl8pPr>
            <a:lvl9pPr indent="-342900" lvl="8" marL="4114800" algn="l">
              <a:lnSpc>
                <a:spcPct val="94000"/>
              </a:lnSpc>
              <a:spcBef>
                <a:spcPts val="500"/>
              </a:spcBef>
              <a:spcAft>
                <a:spcPts val="200"/>
              </a:spcAft>
              <a:buClr>
                <a:schemeClr val="dk2"/>
              </a:buClr>
              <a:buSzPts val="1800"/>
              <a:buChar char="■"/>
              <a:defRPr/>
            </a:lvl9pPr>
          </a:lstStyle>
          <a:p/>
        </p:txBody>
      </p:sp>
      <p:sp>
        <p:nvSpPr>
          <p:cNvPr id="28" name="Google Shape;28;p35"/>
          <p:cNvSpPr txBox="1"/>
          <p:nvPr>
            <p:ph idx="10" type="dt"/>
          </p:nvPr>
        </p:nvSpPr>
        <p:spPr>
          <a:xfrm>
            <a:off x="1390650" y="6453386"/>
            <a:ext cx="1204572" cy="40461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 name="Google Shape;29;p35"/>
          <p:cNvSpPr txBox="1"/>
          <p:nvPr>
            <p:ph idx="11" type="ftr"/>
          </p:nvPr>
        </p:nvSpPr>
        <p:spPr>
          <a:xfrm>
            <a:off x="2893564" y="6453386"/>
            <a:ext cx="6280830" cy="40461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 name="Google Shape;30;p35"/>
          <p:cNvSpPr txBox="1"/>
          <p:nvPr>
            <p:ph idx="12" type="sldNum"/>
          </p:nvPr>
        </p:nvSpPr>
        <p:spPr>
          <a:xfrm>
            <a:off x="9472736" y="6453386"/>
            <a:ext cx="1596292" cy="40461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aşlıklı Resim" showMasterSp="0" type="picTx">
  <p:cSld name="PICTURE_WITH_CAPTION_TEXT">
    <p:spTree>
      <p:nvGrpSpPr>
        <p:cNvPr id="158" name="Shape 158"/>
        <p:cNvGrpSpPr/>
        <p:nvPr/>
      </p:nvGrpSpPr>
      <p:grpSpPr>
        <a:xfrm>
          <a:off x="0" y="0"/>
          <a:ext cx="0" cy="0"/>
          <a:chOff x="0" y="0"/>
          <a:chExt cx="0" cy="0"/>
        </a:xfrm>
      </p:grpSpPr>
      <p:sp>
        <p:nvSpPr>
          <p:cNvPr id="159" name="Google Shape;159;p32"/>
          <p:cNvSpPr/>
          <p:nvPr>
            <p:ph idx="2" type="pic"/>
          </p:nvPr>
        </p:nvSpPr>
        <p:spPr>
          <a:xfrm>
            <a:off x="283464" y="0"/>
            <a:ext cx="7355585" cy="6857999"/>
          </a:xfrm>
          <a:prstGeom prst="rect">
            <a:avLst/>
          </a:prstGeom>
          <a:noFill/>
          <a:ln>
            <a:noFill/>
          </a:ln>
        </p:spPr>
        <p:txBody>
          <a:bodyPr anchorCtr="0" anchor="t" bIns="45700" lIns="91425" spcFirstLastPara="1" rIns="91425" wrap="square" tIns="45700">
            <a:normAutofit/>
          </a:bodyPr>
          <a:lstStyle>
            <a:lvl1pPr lvl="0" marR="0" rtl="0" algn="l">
              <a:lnSpc>
                <a:spcPct val="110000"/>
              </a:lnSpc>
              <a:spcBef>
                <a:spcPts val="700"/>
              </a:spcBef>
              <a:spcAft>
                <a:spcPts val="0"/>
              </a:spcAft>
              <a:buClr>
                <a:schemeClr val="dk2"/>
              </a:buClr>
              <a:buSzPts val="3200"/>
              <a:buFont typeface="Arial"/>
              <a:buNone/>
              <a:defRPr b="0" i="0" sz="3200" u="none" cap="none" strike="noStrike">
                <a:solidFill>
                  <a:srgbClr val="595959"/>
                </a:solidFill>
                <a:latin typeface="Gill Sans"/>
                <a:ea typeface="Gill Sans"/>
                <a:cs typeface="Gill Sans"/>
                <a:sym typeface="Gill Sans"/>
              </a:defRPr>
            </a:lvl1pPr>
            <a:lvl2pPr lvl="1" marR="0" rtl="0" algn="l">
              <a:lnSpc>
                <a:spcPct val="110000"/>
              </a:lnSpc>
              <a:spcBef>
                <a:spcPts val="700"/>
              </a:spcBef>
              <a:spcAft>
                <a:spcPts val="0"/>
              </a:spcAft>
              <a:buClr>
                <a:schemeClr val="dk2"/>
              </a:buClr>
              <a:buSzPts val="2800"/>
              <a:buFont typeface="Gill Sans"/>
              <a:buNone/>
              <a:defRPr b="0" i="0" sz="2800" u="none" cap="none" strike="noStrike">
                <a:solidFill>
                  <a:srgbClr val="595959"/>
                </a:solidFill>
                <a:latin typeface="Gill Sans"/>
                <a:ea typeface="Gill Sans"/>
                <a:cs typeface="Gill Sans"/>
                <a:sym typeface="Gill Sans"/>
              </a:defRPr>
            </a:lvl2pPr>
            <a:lvl3pPr lvl="2" marR="0" rtl="0" algn="l">
              <a:lnSpc>
                <a:spcPct val="110000"/>
              </a:lnSpc>
              <a:spcBef>
                <a:spcPts val="700"/>
              </a:spcBef>
              <a:spcAft>
                <a:spcPts val="0"/>
              </a:spcAft>
              <a:buClr>
                <a:schemeClr val="dk2"/>
              </a:buClr>
              <a:buSzPts val="2400"/>
              <a:buFont typeface="Arial"/>
              <a:buNone/>
              <a:defRPr b="0" i="0" sz="2400" u="none" cap="none" strike="noStrike">
                <a:solidFill>
                  <a:srgbClr val="595959"/>
                </a:solidFill>
                <a:latin typeface="Gill Sans"/>
                <a:ea typeface="Gill Sans"/>
                <a:cs typeface="Gill Sans"/>
                <a:sym typeface="Gill Sans"/>
              </a:defRPr>
            </a:lvl3pPr>
            <a:lvl4pPr lvl="3" marR="0" rtl="0" algn="l">
              <a:lnSpc>
                <a:spcPct val="110000"/>
              </a:lnSpc>
              <a:spcBef>
                <a:spcPts val="700"/>
              </a:spcBef>
              <a:spcAft>
                <a:spcPts val="0"/>
              </a:spcAft>
              <a:buClr>
                <a:schemeClr val="dk2"/>
              </a:buClr>
              <a:buSzPts val="2000"/>
              <a:buFont typeface="Gill Sans"/>
              <a:buNone/>
              <a:defRPr b="0" i="0" sz="2000" u="none" cap="none" strike="noStrike">
                <a:solidFill>
                  <a:srgbClr val="595959"/>
                </a:solidFill>
                <a:latin typeface="Gill Sans"/>
                <a:ea typeface="Gill Sans"/>
                <a:cs typeface="Gill Sans"/>
                <a:sym typeface="Gill Sans"/>
              </a:defRPr>
            </a:lvl4pPr>
            <a:lvl5pPr lvl="4" marR="0" rtl="0" algn="l">
              <a:lnSpc>
                <a:spcPct val="110000"/>
              </a:lnSpc>
              <a:spcBef>
                <a:spcPts val="700"/>
              </a:spcBef>
              <a:spcAft>
                <a:spcPts val="0"/>
              </a:spcAft>
              <a:buClr>
                <a:schemeClr val="dk2"/>
              </a:buClr>
              <a:buSzPts val="2000"/>
              <a:buFont typeface="Arial"/>
              <a:buNone/>
              <a:defRPr b="0" i="0" sz="2000" u="none" cap="none" strike="noStrike">
                <a:solidFill>
                  <a:srgbClr val="595959"/>
                </a:solidFill>
                <a:latin typeface="Gill Sans"/>
                <a:ea typeface="Gill Sans"/>
                <a:cs typeface="Gill Sans"/>
                <a:sym typeface="Gill Sans"/>
              </a:defRPr>
            </a:lvl5pPr>
            <a:lvl6pPr lvl="5" marR="0" rtl="0" algn="l">
              <a:lnSpc>
                <a:spcPct val="110000"/>
              </a:lnSpc>
              <a:spcBef>
                <a:spcPts val="700"/>
              </a:spcBef>
              <a:spcAft>
                <a:spcPts val="0"/>
              </a:spcAft>
              <a:buClr>
                <a:schemeClr val="dk2"/>
              </a:buClr>
              <a:buSzPts val="2000"/>
              <a:buFont typeface="Gill Sans"/>
              <a:buNone/>
              <a:defRPr b="0" i="0" sz="2000" u="none" cap="none" strike="noStrike">
                <a:solidFill>
                  <a:srgbClr val="595959"/>
                </a:solidFill>
                <a:latin typeface="Gill Sans"/>
                <a:ea typeface="Gill Sans"/>
                <a:cs typeface="Gill Sans"/>
                <a:sym typeface="Gill Sans"/>
              </a:defRPr>
            </a:lvl6pPr>
            <a:lvl7pPr lvl="6" marR="0" rtl="0" algn="l">
              <a:lnSpc>
                <a:spcPct val="110000"/>
              </a:lnSpc>
              <a:spcBef>
                <a:spcPts val="700"/>
              </a:spcBef>
              <a:spcAft>
                <a:spcPts val="0"/>
              </a:spcAft>
              <a:buClr>
                <a:schemeClr val="dk2"/>
              </a:buClr>
              <a:buSzPts val="2000"/>
              <a:buFont typeface="Arial"/>
              <a:buNone/>
              <a:defRPr b="0" i="0" sz="2000" u="none" cap="none" strike="noStrike">
                <a:solidFill>
                  <a:srgbClr val="595959"/>
                </a:solidFill>
                <a:latin typeface="Gill Sans"/>
                <a:ea typeface="Gill Sans"/>
                <a:cs typeface="Gill Sans"/>
                <a:sym typeface="Gill Sans"/>
              </a:defRPr>
            </a:lvl7pPr>
            <a:lvl8pPr lvl="7" marR="0" rtl="0" algn="l">
              <a:lnSpc>
                <a:spcPct val="110000"/>
              </a:lnSpc>
              <a:spcBef>
                <a:spcPts val="700"/>
              </a:spcBef>
              <a:spcAft>
                <a:spcPts val="0"/>
              </a:spcAft>
              <a:buClr>
                <a:schemeClr val="dk2"/>
              </a:buClr>
              <a:buSzPts val="2000"/>
              <a:buFont typeface="Gill Sans"/>
              <a:buNone/>
              <a:defRPr b="0" i="0" sz="2000" u="none" cap="none" strike="noStrike">
                <a:solidFill>
                  <a:srgbClr val="595959"/>
                </a:solidFill>
                <a:latin typeface="Gill Sans"/>
                <a:ea typeface="Gill Sans"/>
                <a:cs typeface="Gill Sans"/>
                <a:sym typeface="Gill Sans"/>
              </a:defRPr>
            </a:lvl8pPr>
            <a:lvl9pPr lvl="8" marR="0" rtl="0" algn="l">
              <a:lnSpc>
                <a:spcPct val="110000"/>
              </a:lnSpc>
              <a:spcBef>
                <a:spcPts val="700"/>
              </a:spcBef>
              <a:spcAft>
                <a:spcPts val="0"/>
              </a:spcAft>
              <a:buClr>
                <a:schemeClr val="dk2"/>
              </a:buClr>
              <a:buSzPts val="2000"/>
              <a:buFont typeface="Arial"/>
              <a:buNone/>
              <a:defRPr b="0" i="0" sz="2000" u="none" cap="none" strike="noStrike">
                <a:solidFill>
                  <a:srgbClr val="595959"/>
                </a:solidFill>
                <a:latin typeface="Gill Sans"/>
                <a:ea typeface="Gill Sans"/>
                <a:cs typeface="Gill Sans"/>
                <a:sym typeface="Gill Sans"/>
              </a:defRPr>
            </a:lvl9pPr>
          </a:lstStyle>
          <a:p/>
        </p:txBody>
      </p:sp>
      <p:sp>
        <p:nvSpPr>
          <p:cNvPr id="160" name="Google Shape;160;p32" title="right scallop background shape"/>
          <p:cNvSpPr/>
          <p:nvPr/>
        </p:nvSpPr>
        <p:spPr>
          <a:xfrm>
            <a:off x="7389812" y="0"/>
            <a:ext cx="4802188" cy="6858000"/>
          </a:xfrm>
          <a:custGeom>
            <a:rect b="b" l="l" r="r" t="t"/>
            <a:pathLst>
              <a:path extrusionOk="0" h="4320" w="3025">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dk2"/>
          </a:solidFill>
          <a:ln>
            <a:noFill/>
          </a:ln>
        </p:spPr>
      </p:sp>
      <p:sp>
        <p:nvSpPr>
          <p:cNvPr id="161" name="Google Shape;161;p32" title="left edge border"/>
          <p:cNvSpPr/>
          <p:nvPr/>
        </p:nvSpPr>
        <p:spPr>
          <a:xfrm>
            <a:off x="0" y="0"/>
            <a:ext cx="283464" cy="68580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2" name="Google Shape;162;p32"/>
          <p:cNvSpPr txBox="1"/>
          <p:nvPr>
            <p:ph type="title"/>
          </p:nvPr>
        </p:nvSpPr>
        <p:spPr>
          <a:xfrm>
            <a:off x="8337883" y="457200"/>
            <a:ext cx="3092117" cy="1196670"/>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accent1"/>
              </a:buClr>
              <a:buSzPts val="1900"/>
              <a:buFont typeface="Gill Sans"/>
              <a:buNone/>
              <a:defRPr b="1" i="0" sz="1900">
                <a:solidFill>
                  <a:schemeClr val="accent1"/>
                </a:solidFill>
                <a:latin typeface="Gill Sans"/>
                <a:ea typeface="Gill Sans"/>
                <a:cs typeface="Gill Sans"/>
                <a:sym typeface="Gill Sans"/>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63" name="Google Shape;163;p32"/>
          <p:cNvSpPr txBox="1"/>
          <p:nvPr>
            <p:ph idx="1" type="body"/>
          </p:nvPr>
        </p:nvSpPr>
        <p:spPr>
          <a:xfrm>
            <a:off x="8337883" y="1741336"/>
            <a:ext cx="3092117" cy="4164164"/>
          </a:xfrm>
          <a:prstGeom prst="rect">
            <a:avLst/>
          </a:prstGeom>
          <a:noFill/>
          <a:ln>
            <a:noFill/>
          </a:ln>
        </p:spPr>
        <p:txBody>
          <a:bodyPr anchorCtr="0" anchor="t" bIns="45700" lIns="91425" spcFirstLastPara="1" rIns="91425" wrap="square" tIns="45700">
            <a:normAutofit/>
          </a:bodyPr>
          <a:lstStyle>
            <a:lvl1pPr indent="-228600" lvl="0" marL="457200" algn="l">
              <a:lnSpc>
                <a:spcPct val="120000"/>
              </a:lnSpc>
              <a:spcBef>
                <a:spcPts val="1200"/>
              </a:spcBef>
              <a:spcAft>
                <a:spcPts val="0"/>
              </a:spcAft>
              <a:buSzPts val="1600"/>
              <a:buNone/>
              <a:defRPr sz="1600">
                <a:solidFill>
                  <a:schemeClr val="lt2"/>
                </a:solidFill>
              </a:defRPr>
            </a:lvl1pPr>
            <a:lvl2pPr indent="-228600" lvl="1" marL="914400" algn="l">
              <a:lnSpc>
                <a:spcPct val="110000"/>
              </a:lnSpc>
              <a:spcBef>
                <a:spcPts val="700"/>
              </a:spcBef>
              <a:spcAft>
                <a:spcPts val="0"/>
              </a:spcAft>
              <a:buSzPts val="1400"/>
              <a:buNone/>
              <a:defRPr sz="1400"/>
            </a:lvl2pPr>
            <a:lvl3pPr indent="-228600" lvl="2" marL="1371600" algn="l">
              <a:lnSpc>
                <a:spcPct val="110000"/>
              </a:lnSpc>
              <a:spcBef>
                <a:spcPts val="700"/>
              </a:spcBef>
              <a:spcAft>
                <a:spcPts val="0"/>
              </a:spcAft>
              <a:buSzPts val="1200"/>
              <a:buNone/>
              <a:defRPr sz="1200"/>
            </a:lvl3pPr>
            <a:lvl4pPr indent="-228600" lvl="3" marL="1828800" algn="l">
              <a:lnSpc>
                <a:spcPct val="110000"/>
              </a:lnSpc>
              <a:spcBef>
                <a:spcPts val="700"/>
              </a:spcBef>
              <a:spcAft>
                <a:spcPts val="0"/>
              </a:spcAft>
              <a:buSzPts val="1000"/>
              <a:buNone/>
              <a:defRPr sz="1000"/>
            </a:lvl4pPr>
            <a:lvl5pPr indent="-228600" lvl="4" marL="2286000" algn="l">
              <a:lnSpc>
                <a:spcPct val="110000"/>
              </a:lnSpc>
              <a:spcBef>
                <a:spcPts val="700"/>
              </a:spcBef>
              <a:spcAft>
                <a:spcPts val="0"/>
              </a:spcAft>
              <a:buSzPts val="1000"/>
              <a:buNone/>
              <a:defRPr sz="1000"/>
            </a:lvl5pPr>
            <a:lvl6pPr indent="-228600" lvl="5" marL="2743200" algn="l">
              <a:lnSpc>
                <a:spcPct val="110000"/>
              </a:lnSpc>
              <a:spcBef>
                <a:spcPts val="700"/>
              </a:spcBef>
              <a:spcAft>
                <a:spcPts val="0"/>
              </a:spcAft>
              <a:buSzPts val="1000"/>
              <a:buNone/>
              <a:defRPr sz="1000"/>
            </a:lvl6pPr>
            <a:lvl7pPr indent="-228600" lvl="6" marL="3200400" algn="l">
              <a:lnSpc>
                <a:spcPct val="110000"/>
              </a:lnSpc>
              <a:spcBef>
                <a:spcPts val="700"/>
              </a:spcBef>
              <a:spcAft>
                <a:spcPts val="0"/>
              </a:spcAft>
              <a:buSzPts val="1000"/>
              <a:buNone/>
              <a:defRPr sz="1000"/>
            </a:lvl7pPr>
            <a:lvl8pPr indent="-228600" lvl="7" marL="3657600" algn="l">
              <a:lnSpc>
                <a:spcPct val="110000"/>
              </a:lnSpc>
              <a:spcBef>
                <a:spcPts val="700"/>
              </a:spcBef>
              <a:spcAft>
                <a:spcPts val="0"/>
              </a:spcAft>
              <a:buSzPts val="1000"/>
              <a:buNone/>
              <a:defRPr sz="1000"/>
            </a:lvl8pPr>
            <a:lvl9pPr indent="-228600" lvl="8" marL="4114800" algn="l">
              <a:lnSpc>
                <a:spcPct val="110000"/>
              </a:lnSpc>
              <a:spcBef>
                <a:spcPts val="700"/>
              </a:spcBef>
              <a:spcAft>
                <a:spcPts val="0"/>
              </a:spcAft>
              <a:buSzPts val="1000"/>
              <a:buNone/>
              <a:defRPr sz="1000"/>
            </a:lvl9pPr>
          </a:lstStyle>
          <a:p/>
        </p:txBody>
      </p:sp>
      <p:sp>
        <p:nvSpPr>
          <p:cNvPr id="164" name="Google Shape;164;p32"/>
          <p:cNvSpPr txBox="1"/>
          <p:nvPr>
            <p:ph idx="10" type="dt"/>
          </p:nvPr>
        </p:nvSpPr>
        <p:spPr>
          <a:xfrm>
            <a:off x="765950" y="6375679"/>
            <a:ext cx="1232456" cy="348462"/>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5" name="Google Shape;165;p32"/>
          <p:cNvSpPr txBox="1"/>
          <p:nvPr>
            <p:ph idx="11" type="ftr"/>
          </p:nvPr>
        </p:nvSpPr>
        <p:spPr>
          <a:xfrm>
            <a:off x="2103621" y="6375679"/>
            <a:ext cx="3482178" cy="345796"/>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6" name="Google Shape;166;p32"/>
          <p:cNvSpPr txBox="1"/>
          <p:nvPr>
            <p:ph idx="12" type="sldNum"/>
          </p:nvPr>
        </p:nvSpPr>
        <p:spPr>
          <a:xfrm>
            <a:off x="5687568" y="6375679"/>
            <a:ext cx="1234440" cy="345796"/>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aşlık ve Dikey Metin" type="vertTx">
  <p:cSld name="VERTICAL_TEXT">
    <p:spTree>
      <p:nvGrpSpPr>
        <p:cNvPr id="167" name="Shape 167"/>
        <p:cNvGrpSpPr/>
        <p:nvPr/>
      </p:nvGrpSpPr>
      <p:grpSpPr>
        <a:xfrm>
          <a:off x="0" y="0"/>
          <a:ext cx="0" cy="0"/>
          <a:chOff x="0" y="0"/>
          <a:chExt cx="0" cy="0"/>
        </a:xfrm>
      </p:grpSpPr>
      <p:sp>
        <p:nvSpPr>
          <p:cNvPr id="168" name="Google Shape;168;p33"/>
          <p:cNvSpPr txBox="1"/>
          <p:nvPr>
            <p:ph type="title"/>
          </p:nvPr>
        </p:nvSpPr>
        <p:spPr>
          <a:xfrm>
            <a:off x="1251678" y="382385"/>
            <a:ext cx="10178322" cy="1492132"/>
          </a:xfrm>
          <a:prstGeom prst="rect">
            <a:avLst/>
          </a:prstGeom>
          <a:noFill/>
          <a:ln>
            <a:noFill/>
          </a:ln>
        </p:spPr>
        <p:txBody>
          <a:bodyPr anchorCtr="0" anchor="t" bIns="45700" lIns="91425" spcFirstLastPara="1" rIns="91425" wrap="square" tIns="45700">
            <a:normAutofit/>
          </a:bodyPr>
          <a:lstStyle>
            <a:lvl1pPr lvl="0" algn="l">
              <a:lnSpc>
                <a:spcPct val="90000"/>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69" name="Google Shape;169;p33"/>
          <p:cNvSpPr txBox="1"/>
          <p:nvPr>
            <p:ph idx="1" type="body"/>
          </p:nvPr>
        </p:nvSpPr>
        <p:spPr>
          <a:xfrm rot="5400000">
            <a:off x="4544043" y="-1006365"/>
            <a:ext cx="3593591" cy="10178322"/>
          </a:xfrm>
          <a:prstGeom prst="rect">
            <a:avLst/>
          </a:prstGeom>
          <a:noFill/>
          <a:ln>
            <a:noFill/>
          </a:ln>
        </p:spPr>
        <p:txBody>
          <a:bodyPr anchorCtr="0" anchor="t" bIns="45700" lIns="91425" spcFirstLastPara="1" rIns="91425" wrap="square" tIns="45700">
            <a:normAutofit/>
          </a:bodyPr>
          <a:lstStyle>
            <a:lvl1pPr indent="-342900" lvl="0" marL="457200" algn="l">
              <a:lnSpc>
                <a:spcPct val="110000"/>
              </a:lnSpc>
              <a:spcBef>
                <a:spcPts val="700"/>
              </a:spcBef>
              <a:spcAft>
                <a:spcPts val="0"/>
              </a:spcAft>
              <a:buSzPts val="1800"/>
              <a:buChar char="•"/>
              <a:defRPr/>
            </a:lvl1pPr>
            <a:lvl2pPr indent="-342900" lvl="1" marL="914400" algn="l">
              <a:lnSpc>
                <a:spcPct val="110000"/>
              </a:lnSpc>
              <a:spcBef>
                <a:spcPts val="700"/>
              </a:spcBef>
              <a:spcAft>
                <a:spcPts val="0"/>
              </a:spcAft>
              <a:buSzPts val="1800"/>
              <a:buChar char="–"/>
              <a:defRPr/>
            </a:lvl2pPr>
            <a:lvl3pPr indent="-342900" lvl="2" marL="1371600" algn="l">
              <a:lnSpc>
                <a:spcPct val="110000"/>
              </a:lnSpc>
              <a:spcBef>
                <a:spcPts val="700"/>
              </a:spcBef>
              <a:spcAft>
                <a:spcPts val="0"/>
              </a:spcAft>
              <a:buSzPts val="1800"/>
              <a:buChar char="•"/>
              <a:defRPr/>
            </a:lvl3pPr>
            <a:lvl4pPr indent="-342900" lvl="3" marL="1828800" algn="l">
              <a:lnSpc>
                <a:spcPct val="110000"/>
              </a:lnSpc>
              <a:spcBef>
                <a:spcPts val="700"/>
              </a:spcBef>
              <a:spcAft>
                <a:spcPts val="0"/>
              </a:spcAft>
              <a:buSzPts val="1800"/>
              <a:buChar char="–"/>
              <a:defRPr/>
            </a:lvl4pPr>
            <a:lvl5pPr indent="-342900" lvl="4" marL="2286000" algn="l">
              <a:lnSpc>
                <a:spcPct val="110000"/>
              </a:lnSpc>
              <a:spcBef>
                <a:spcPts val="700"/>
              </a:spcBef>
              <a:spcAft>
                <a:spcPts val="0"/>
              </a:spcAft>
              <a:buSzPts val="1800"/>
              <a:buChar char="•"/>
              <a:defRPr/>
            </a:lvl5pPr>
            <a:lvl6pPr indent="-342900" lvl="5" marL="2743200" algn="l">
              <a:lnSpc>
                <a:spcPct val="110000"/>
              </a:lnSpc>
              <a:spcBef>
                <a:spcPts val="700"/>
              </a:spcBef>
              <a:spcAft>
                <a:spcPts val="0"/>
              </a:spcAft>
              <a:buSzPts val="1800"/>
              <a:buChar char="–"/>
              <a:defRPr/>
            </a:lvl6pPr>
            <a:lvl7pPr indent="-342900" lvl="6" marL="3200400" algn="l">
              <a:lnSpc>
                <a:spcPct val="110000"/>
              </a:lnSpc>
              <a:spcBef>
                <a:spcPts val="700"/>
              </a:spcBef>
              <a:spcAft>
                <a:spcPts val="0"/>
              </a:spcAft>
              <a:buSzPts val="1800"/>
              <a:buChar char="•"/>
              <a:defRPr/>
            </a:lvl7pPr>
            <a:lvl8pPr indent="-342900" lvl="7" marL="3657600" algn="l">
              <a:lnSpc>
                <a:spcPct val="110000"/>
              </a:lnSpc>
              <a:spcBef>
                <a:spcPts val="700"/>
              </a:spcBef>
              <a:spcAft>
                <a:spcPts val="0"/>
              </a:spcAft>
              <a:buSzPts val="1800"/>
              <a:buChar char="–"/>
              <a:defRPr/>
            </a:lvl8pPr>
            <a:lvl9pPr indent="-342900" lvl="8" marL="4114800" algn="l">
              <a:lnSpc>
                <a:spcPct val="110000"/>
              </a:lnSpc>
              <a:spcBef>
                <a:spcPts val="700"/>
              </a:spcBef>
              <a:spcAft>
                <a:spcPts val="0"/>
              </a:spcAft>
              <a:buSzPts val="1800"/>
              <a:buChar char="•"/>
              <a:defRPr/>
            </a:lvl9pPr>
          </a:lstStyle>
          <a:p/>
        </p:txBody>
      </p:sp>
      <p:sp>
        <p:nvSpPr>
          <p:cNvPr id="170" name="Google Shape;170;p33"/>
          <p:cNvSpPr txBox="1"/>
          <p:nvPr>
            <p:ph idx="10" type="dt"/>
          </p:nvPr>
        </p:nvSpPr>
        <p:spPr>
          <a:xfrm>
            <a:off x="1251678" y="6375679"/>
            <a:ext cx="2329722" cy="348462"/>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71" name="Google Shape;171;p33"/>
          <p:cNvSpPr txBox="1"/>
          <p:nvPr>
            <p:ph idx="11" type="ftr"/>
          </p:nvPr>
        </p:nvSpPr>
        <p:spPr>
          <a:xfrm>
            <a:off x="4038600" y="6375679"/>
            <a:ext cx="4114800" cy="345796"/>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72" name="Google Shape;172;p33"/>
          <p:cNvSpPr txBox="1"/>
          <p:nvPr>
            <p:ph idx="12" type="sldNum"/>
          </p:nvPr>
        </p:nvSpPr>
        <p:spPr>
          <a:xfrm>
            <a:off x="8610601" y="6375679"/>
            <a:ext cx="2819399" cy="345796"/>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key Başlık ve Metin" type="vertTitleAndTx">
  <p:cSld name="VERTICAL_TITLE_AND_VERTICAL_TEXT">
    <p:spTree>
      <p:nvGrpSpPr>
        <p:cNvPr id="173" name="Shape 173"/>
        <p:cNvGrpSpPr/>
        <p:nvPr/>
      </p:nvGrpSpPr>
      <p:grpSpPr>
        <a:xfrm>
          <a:off x="0" y="0"/>
          <a:ext cx="0" cy="0"/>
          <a:chOff x="0" y="0"/>
          <a:chExt cx="0" cy="0"/>
        </a:xfrm>
      </p:grpSpPr>
      <p:sp>
        <p:nvSpPr>
          <p:cNvPr id="174" name="Google Shape;174;p34"/>
          <p:cNvSpPr txBox="1"/>
          <p:nvPr>
            <p:ph type="title"/>
          </p:nvPr>
        </p:nvSpPr>
        <p:spPr>
          <a:xfrm rot="5400000">
            <a:off x="8012185" y="2436522"/>
            <a:ext cx="5600404" cy="1492132"/>
          </a:xfrm>
          <a:prstGeom prst="rect">
            <a:avLst/>
          </a:prstGeom>
          <a:noFill/>
          <a:ln>
            <a:noFill/>
          </a:ln>
        </p:spPr>
        <p:txBody>
          <a:bodyPr anchorCtr="0" anchor="t" bIns="45700" lIns="91425" spcFirstLastPara="1" rIns="91425" wrap="square" tIns="45700">
            <a:normAutofit/>
          </a:bodyPr>
          <a:lstStyle>
            <a:lvl1pPr lvl="0" algn="l">
              <a:lnSpc>
                <a:spcPct val="90000"/>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5" name="Google Shape;175;p34"/>
          <p:cNvSpPr txBox="1"/>
          <p:nvPr>
            <p:ph idx="1" type="body"/>
          </p:nvPr>
        </p:nvSpPr>
        <p:spPr>
          <a:xfrm rot="5400000">
            <a:off x="2653390" y="-1013705"/>
            <a:ext cx="5600405" cy="8392585"/>
          </a:xfrm>
          <a:prstGeom prst="rect">
            <a:avLst/>
          </a:prstGeom>
          <a:noFill/>
          <a:ln>
            <a:noFill/>
          </a:ln>
        </p:spPr>
        <p:txBody>
          <a:bodyPr anchorCtr="0" anchor="t" bIns="45700" lIns="91425" spcFirstLastPara="1" rIns="91425" wrap="square" tIns="45700">
            <a:normAutofit/>
          </a:bodyPr>
          <a:lstStyle>
            <a:lvl1pPr indent="-342900" lvl="0" marL="457200" algn="l">
              <a:lnSpc>
                <a:spcPct val="110000"/>
              </a:lnSpc>
              <a:spcBef>
                <a:spcPts val="700"/>
              </a:spcBef>
              <a:spcAft>
                <a:spcPts val="0"/>
              </a:spcAft>
              <a:buSzPts val="1800"/>
              <a:buChar char="•"/>
              <a:defRPr/>
            </a:lvl1pPr>
            <a:lvl2pPr indent="-342900" lvl="1" marL="914400" algn="l">
              <a:lnSpc>
                <a:spcPct val="110000"/>
              </a:lnSpc>
              <a:spcBef>
                <a:spcPts val="700"/>
              </a:spcBef>
              <a:spcAft>
                <a:spcPts val="0"/>
              </a:spcAft>
              <a:buSzPts val="1800"/>
              <a:buChar char="–"/>
              <a:defRPr/>
            </a:lvl2pPr>
            <a:lvl3pPr indent="-342900" lvl="2" marL="1371600" algn="l">
              <a:lnSpc>
                <a:spcPct val="110000"/>
              </a:lnSpc>
              <a:spcBef>
                <a:spcPts val="700"/>
              </a:spcBef>
              <a:spcAft>
                <a:spcPts val="0"/>
              </a:spcAft>
              <a:buSzPts val="1800"/>
              <a:buChar char="•"/>
              <a:defRPr/>
            </a:lvl3pPr>
            <a:lvl4pPr indent="-342900" lvl="3" marL="1828800" algn="l">
              <a:lnSpc>
                <a:spcPct val="110000"/>
              </a:lnSpc>
              <a:spcBef>
                <a:spcPts val="700"/>
              </a:spcBef>
              <a:spcAft>
                <a:spcPts val="0"/>
              </a:spcAft>
              <a:buSzPts val="1800"/>
              <a:buChar char="–"/>
              <a:defRPr/>
            </a:lvl4pPr>
            <a:lvl5pPr indent="-342900" lvl="4" marL="2286000" algn="l">
              <a:lnSpc>
                <a:spcPct val="110000"/>
              </a:lnSpc>
              <a:spcBef>
                <a:spcPts val="700"/>
              </a:spcBef>
              <a:spcAft>
                <a:spcPts val="0"/>
              </a:spcAft>
              <a:buSzPts val="1800"/>
              <a:buChar char="•"/>
              <a:defRPr/>
            </a:lvl5pPr>
            <a:lvl6pPr indent="-342900" lvl="5" marL="2743200" algn="l">
              <a:lnSpc>
                <a:spcPct val="110000"/>
              </a:lnSpc>
              <a:spcBef>
                <a:spcPts val="700"/>
              </a:spcBef>
              <a:spcAft>
                <a:spcPts val="0"/>
              </a:spcAft>
              <a:buSzPts val="1800"/>
              <a:buChar char="–"/>
              <a:defRPr/>
            </a:lvl6pPr>
            <a:lvl7pPr indent="-342900" lvl="6" marL="3200400" algn="l">
              <a:lnSpc>
                <a:spcPct val="110000"/>
              </a:lnSpc>
              <a:spcBef>
                <a:spcPts val="700"/>
              </a:spcBef>
              <a:spcAft>
                <a:spcPts val="0"/>
              </a:spcAft>
              <a:buSzPts val="1800"/>
              <a:buChar char="•"/>
              <a:defRPr/>
            </a:lvl7pPr>
            <a:lvl8pPr indent="-342900" lvl="7" marL="3657600" algn="l">
              <a:lnSpc>
                <a:spcPct val="110000"/>
              </a:lnSpc>
              <a:spcBef>
                <a:spcPts val="700"/>
              </a:spcBef>
              <a:spcAft>
                <a:spcPts val="0"/>
              </a:spcAft>
              <a:buSzPts val="1800"/>
              <a:buChar char="–"/>
              <a:defRPr/>
            </a:lvl8pPr>
            <a:lvl9pPr indent="-342900" lvl="8" marL="4114800" algn="l">
              <a:lnSpc>
                <a:spcPct val="110000"/>
              </a:lnSpc>
              <a:spcBef>
                <a:spcPts val="700"/>
              </a:spcBef>
              <a:spcAft>
                <a:spcPts val="0"/>
              </a:spcAft>
              <a:buSzPts val="1800"/>
              <a:buChar char="•"/>
              <a:defRPr/>
            </a:lvl9pPr>
          </a:lstStyle>
          <a:p/>
        </p:txBody>
      </p:sp>
      <p:sp>
        <p:nvSpPr>
          <p:cNvPr id="176" name="Google Shape;176;p34"/>
          <p:cNvSpPr txBox="1"/>
          <p:nvPr>
            <p:ph idx="10" type="dt"/>
          </p:nvPr>
        </p:nvSpPr>
        <p:spPr>
          <a:xfrm>
            <a:off x="1251678" y="6375679"/>
            <a:ext cx="2329722" cy="348462"/>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77" name="Google Shape;177;p34"/>
          <p:cNvSpPr txBox="1"/>
          <p:nvPr>
            <p:ph idx="11" type="ftr"/>
          </p:nvPr>
        </p:nvSpPr>
        <p:spPr>
          <a:xfrm>
            <a:off x="4038600" y="6375679"/>
            <a:ext cx="4114800" cy="345796"/>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78" name="Google Shape;178;p34"/>
          <p:cNvSpPr txBox="1"/>
          <p:nvPr>
            <p:ph idx="12" type="sldNum"/>
          </p:nvPr>
        </p:nvSpPr>
        <p:spPr>
          <a:xfrm>
            <a:off x="8610601" y="6375679"/>
            <a:ext cx="2819399" cy="345796"/>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ölüm Üstbilgisi" showMasterSp="0" type="secHead">
  <p:cSld name="SECTION_HEADER">
    <p:bg>
      <p:bgPr>
        <a:solidFill>
          <a:schemeClr val="dk2"/>
        </a:solidFill>
      </p:bgPr>
    </p:bg>
    <p:spTree>
      <p:nvGrpSpPr>
        <p:cNvPr id="31" name="Shape 31"/>
        <p:cNvGrpSpPr/>
        <p:nvPr/>
      </p:nvGrpSpPr>
      <p:grpSpPr>
        <a:xfrm>
          <a:off x="0" y="0"/>
          <a:ext cx="0" cy="0"/>
          <a:chOff x="0" y="0"/>
          <a:chExt cx="0" cy="0"/>
        </a:xfrm>
      </p:grpSpPr>
      <p:sp>
        <p:nvSpPr>
          <p:cNvPr id="32" name="Google Shape;32;p36"/>
          <p:cNvSpPr txBox="1"/>
          <p:nvPr>
            <p:ph type="title"/>
          </p:nvPr>
        </p:nvSpPr>
        <p:spPr>
          <a:xfrm>
            <a:off x="765025" y="1301360"/>
            <a:ext cx="9612971" cy="2852737"/>
          </a:xfrm>
          <a:prstGeom prst="rect">
            <a:avLst/>
          </a:prstGeom>
          <a:noFill/>
          <a:ln>
            <a:noFill/>
          </a:ln>
        </p:spPr>
        <p:txBody>
          <a:bodyPr anchorCtr="0" anchor="b" bIns="45700" lIns="91425" spcFirstLastPara="1" rIns="91425" wrap="square" tIns="45700">
            <a:normAutofit/>
          </a:bodyPr>
          <a:lstStyle>
            <a:lvl1pPr lvl="0" algn="r">
              <a:lnSpc>
                <a:spcPct val="89000"/>
              </a:lnSpc>
              <a:spcBef>
                <a:spcPts val="0"/>
              </a:spcBef>
              <a:spcAft>
                <a:spcPts val="0"/>
              </a:spcAft>
              <a:buClr>
                <a:schemeClr val="lt2"/>
              </a:buClr>
              <a:buSzPts val="7200"/>
              <a:buFont typeface="Libre Franklin"/>
              <a:buNone/>
              <a:defRPr sz="7200" cap="none">
                <a:solidFill>
                  <a:schemeClr val="lt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3" name="Google Shape;33;p36"/>
          <p:cNvSpPr txBox="1"/>
          <p:nvPr>
            <p:ph idx="1" type="body"/>
          </p:nvPr>
        </p:nvSpPr>
        <p:spPr>
          <a:xfrm>
            <a:off x="765025" y="4216328"/>
            <a:ext cx="9612971" cy="1143324"/>
          </a:xfrm>
          <a:prstGeom prst="rect">
            <a:avLst/>
          </a:prstGeom>
          <a:noFill/>
          <a:ln>
            <a:noFill/>
          </a:ln>
        </p:spPr>
        <p:txBody>
          <a:bodyPr anchorCtr="0" anchor="t" bIns="45700" lIns="91425" spcFirstLastPara="1" rIns="91425" wrap="square" tIns="45700">
            <a:normAutofit/>
          </a:bodyPr>
          <a:lstStyle>
            <a:lvl1pPr indent="-228600" lvl="0" marL="457200" algn="r">
              <a:lnSpc>
                <a:spcPct val="112000"/>
              </a:lnSpc>
              <a:spcBef>
                <a:spcPts val="0"/>
              </a:spcBef>
              <a:spcAft>
                <a:spcPts val="0"/>
              </a:spcAft>
              <a:buClr>
                <a:schemeClr val="lt2"/>
              </a:buClr>
              <a:buSzPts val="2400"/>
              <a:buNone/>
              <a:defRPr sz="2400">
                <a:solidFill>
                  <a:schemeClr val="lt2"/>
                </a:solidFill>
              </a:defRPr>
            </a:lvl1pPr>
            <a:lvl2pPr indent="-228600" lvl="1" marL="914400" algn="l">
              <a:lnSpc>
                <a:spcPct val="94000"/>
              </a:lnSpc>
              <a:spcBef>
                <a:spcPts val="500"/>
              </a:spcBef>
              <a:spcAft>
                <a:spcPts val="0"/>
              </a:spcAft>
              <a:buClr>
                <a:schemeClr val="lt1"/>
              </a:buClr>
              <a:buSzPts val="2000"/>
              <a:buNone/>
              <a:defRPr sz="2000">
                <a:solidFill>
                  <a:schemeClr val="lt1"/>
                </a:solidFill>
              </a:defRPr>
            </a:lvl2pPr>
            <a:lvl3pPr indent="-228600" lvl="2" marL="1371600" algn="l">
              <a:lnSpc>
                <a:spcPct val="94000"/>
              </a:lnSpc>
              <a:spcBef>
                <a:spcPts val="500"/>
              </a:spcBef>
              <a:spcAft>
                <a:spcPts val="0"/>
              </a:spcAft>
              <a:buClr>
                <a:schemeClr val="lt1"/>
              </a:buClr>
              <a:buSzPts val="1800"/>
              <a:buNone/>
              <a:defRPr sz="1800">
                <a:solidFill>
                  <a:schemeClr val="lt1"/>
                </a:solidFill>
              </a:defRPr>
            </a:lvl3pPr>
            <a:lvl4pPr indent="-228600" lvl="3" marL="1828800" algn="l">
              <a:lnSpc>
                <a:spcPct val="94000"/>
              </a:lnSpc>
              <a:spcBef>
                <a:spcPts val="500"/>
              </a:spcBef>
              <a:spcAft>
                <a:spcPts val="0"/>
              </a:spcAft>
              <a:buClr>
                <a:schemeClr val="lt1"/>
              </a:buClr>
              <a:buSzPts val="1600"/>
              <a:buNone/>
              <a:defRPr sz="1600">
                <a:solidFill>
                  <a:schemeClr val="lt1"/>
                </a:solidFill>
              </a:defRPr>
            </a:lvl4pPr>
            <a:lvl5pPr indent="-228600" lvl="4" marL="2286000" algn="l">
              <a:lnSpc>
                <a:spcPct val="94000"/>
              </a:lnSpc>
              <a:spcBef>
                <a:spcPts val="500"/>
              </a:spcBef>
              <a:spcAft>
                <a:spcPts val="0"/>
              </a:spcAft>
              <a:buClr>
                <a:schemeClr val="lt1"/>
              </a:buClr>
              <a:buSzPts val="1600"/>
              <a:buNone/>
              <a:defRPr sz="1600">
                <a:solidFill>
                  <a:schemeClr val="lt1"/>
                </a:solidFill>
              </a:defRPr>
            </a:lvl5pPr>
            <a:lvl6pPr indent="-228600" lvl="5" marL="2743200" algn="l">
              <a:lnSpc>
                <a:spcPct val="94000"/>
              </a:lnSpc>
              <a:spcBef>
                <a:spcPts val="500"/>
              </a:spcBef>
              <a:spcAft>
                <a:spcPts val="0"/>
              </a:spcAft>
              <a:buClr>
                <a:schemeClr val="lt1"/>
              </a:buClr>
              <a:buSzPts val="1600"/>
              <a:buNone/>
              <a:defRPr sz="1600">
                <a:solidFill>
                  <a:schemeClr val="lt1"/>
                </a:solidFill>
              </a:defRPr>
            </a:lvl6pPr>
            <a:lvl7pPr indent="-228600" lvl="6" marL="3200400" algn="l">
              <a:lnSpc>
                <a:spcPct val="94000"/>
              </a:lnSpc>
              <a:spcBef>
                <a:spcPts val="500"/>
              </a:spcBef>
              <a:spcAft>
                <a:spcPts val="0"/>
              </a:spcAft>
              <a:buClr>
                <a:schemeClr val="lt1"/>
              </a:buClr>
              <a:buSzPts val="1600"/>
              <a:buNone/>
              <a:defRPr sz="1600">
                <a:solidFill>
                  <a:schemeClr val="lt1"/>
                </a:solidFill>
              </a:defRPr>
            </a:lvl7pPr>
            <a:lvl8pPr indent="-228600" lvl="7" marL="3657600" algn="l">
              <a:lnSpc>
                <a:spcPct val="94000"/>
              </a:lnSpc>
              <a:spcBef>
                <a:spcPts val="500"/>
              </a:spcBef>
              <a:spcAft>
                <a:spcPts val="0"/>
              </a:spcAft>
              <a:buClr>
                <a:schemeClr val="lt1"/>
              </a:buClr>
              <a:buSzPts val="1600"/>
              <a:buNone/>
              <a:defRPr sz="1600">
                <a:solidFill>
                  <a:schemeClr val="lt1"/>
                </a:solidFill>
              </a:defRPr>
            </a:lvl8pPr>
            <a:lvl9pPr indent="-228600" lvl="8" marL="4114800" algn="l">
              <a:lnSpc>
                <a:spcPct val="94000"/>
              </a:lnSpc>
              <a:spcBef>
                <a:spcPts val="500"/>
              </a:spcBef>
              <a:spcAft>
                <a:spcPts val="200"/>
              </a:spcAft>
              <a:buClr>
                <a:schemeClr val="lt1"/>
              </a:buClr>
              <a:buSzPts val="1600"/>
              <a:buNone/>
              <a:defRPr sz="1600">
                <a:solidFill>
                  <a:schemeClr val="lt1"/>
                </a:solidFill>
              </a:defRPr>
            </a:lvl9pPr>
          </a:lstStyle>
          <a:p/>
        </p:txBody>
      </p:sp>
      <p:sp>
        <p:nvSpPr>
          <p:cNvPr id="34" name="Google Shape;34;p36"/>
          <p:cNvSpPr txBox="1"/>
          <p:nvPr>
            <p:ph idx="10" type="dt"/>
          </p:nvPr>
        </p:nvSpPr>
        <p:spPr>
          <a:xfrm>
            <a:off x="738908" y="6453386"/>
            <a:ext cx="1622409" cy="40461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solidFill>
                  <a:schemeClr val="lt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36"/>
          <p:cNvSpPr txBox="1"/>
          <p:nvPr>
            <p:ph idx="11" type="ftr"/>
          </p:nvPr>
        </p:nvSpPr>
        <p:spPr>
          <a:xfrm>
            <a:off x="2584312" y="6453386"/>
            <a:ext cx="7023377" cy="40461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solidFill>
                  <a:schemeClr val="lt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6" name="Google Shape;36;p36"/>
          <p:cNvSpPr txBox="1"/>
          <p:nvPr>
            <p:ph idx="12" type="sldNum"/>
          </p:nvPr>
        </p:nvSpPr>
        <p:spPr>
          <a:xfrm>
            <a:off x="9830683" y="6453386"/>
            <a:ext cx="1596292" cy="40461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b="0" i="0" sz="1200" u="none" cap="none" strike="noStrike">
                <a:solidFill>
                  <a:schemeClr val="lt2"/>
                </a:solidFill>
                <a:latin typeface="Libre Franklin"/>
                <a:ea typeface="Libre Franklin"/>
                <a:cs typeface="Libre Franklin"/>
                <a:sym typeface="Libre Franklin"/>
              </a:defRPr>
            </a:lvl1pPr>
            <a:lvl2pPr indent="0" lvl="1" marL="0" algn="r">
              <a:spcBef>
                <a:spcPts val="0"/>
              </a:spcBef>
              <a:buNone/>
              <a:defRPr b="0" i="0" sz="1200" u="none" cap="none" strike="noStrike">
                <a:solidFill>
                  <a:schemeClr val="lt2"/>
                </a:solidFill>
                <a:latin typeface="Libre Franklin"/>
                <a:ea typeface="Libre Franklin"/>
                <a:cs typeface="Libre Franklin"/>
                <a:sym typeface="Libre Franklin"/>
              </a:defRPr>
            </a:lvl2pPr>
            <a:lvl3pPr indent="0" lvl="2" marL="0" algn="r">
              <a:spcBef>
                <a:spcPts val="0"/>
              </a:spcBef>
              <a:buNone/>
              <a:defRPr b="0" i="0" sz="1200" u="none" cap="none" strike="noStrike">
                <a:solidFill>
                  <a:schemeClr val="lt2"/>
                </a:solidFill>
                <a:latin typeface="Libre Franklin"/>
                <a:ea typeface="Libre Franklin"/>
                <a:cs typeface="Libre Franklin"/>
                <a:sym typeface="Libre Franklin"/>
              </a:defRPr>
            </a:lvl3pPr>
            <a:lvl4pPr indent="0" lvl="3" marL="0" algn="r">
              <a:spcBef>
                <a:spcPts val="0"/>
              </a:spcBef>
              <a:buNone/>
              <a:defRPr b="0" i="0" sz="1200" u="none" cap="none" strike="noStrike">
                <a:solidFill>
                  <a:schemeClr val="lt2"/>
                </a:solidFill>
                <a:latin typeface="Libre Franklin"/>
                <a:ea typeface="Libre Franklin"/>
                <a:cs typeface="Libre Franklin"/>
                <a:sym typeface="Libre Franklin"/>
              </a:defRPr>
            </a:lvl4pPr>
            <a:lvl5pPr indent="0" lvl="4" marL="0" algn="r">
              <a:spcBef>
                <a:spcPts val="0"/>
              </a:spcBef>
              <a:buNone/>
              <a:defRPr b="0" i="0" sz="1200" u="none" cap="none" strike="noStrike">
                <a:solidFill>
                  <a:schemeClr val="lt2"/>
                </a:solidFill>
                <a:latin typeface="Libre Franklin"/>
                <a:ea typeface="Libre Franklin"/>
                <a:cs typeface="Libre Franklin"/>
                <a:sym typeface="Libre Franklin"/>
              </a:defRPr>
            </a:lvl5pPr>
            <a:lvl6pPr indent="0" lvl="5" marL="0" algn="r">
              <a:spcBef>
                <a:spcPts val="0"/>
              </a:spcBef>
              <a:buNone/>
              <a:defRPr b="0" i="0" sz="1200" u="none" cap="none" strike="noStrike">
                <a:solidFill>
                  <a:schemeClr val="lt2"/>
                </a:solidFill>
                <a:latin typeface="Libre Franklin"/>
                <a:ea typeface="Libre Franklin"/>
                <a:cs typeface="Libre Franklin"/>
                <a:sym typeface="Libre Franklin"/>
              </a:defRPr>
            </a:lvl6pPr>
            <a:lvl7pPr indent="0" lvl="6" marL="0" algn="r">
              <a:spcBef>
                <a:spcPts val="0"/>
              </a:spcBef>
              <a:buNone/>
              <a:defRPr b="0" i="0" sz="1200" u="none" cap="none" strike="noStrike">
                <a:solidFill>
                  <a:schemeClr val="lt2"/>
                </a:solidFill>
                <a:latin typeface="Libre Franklin"/>
                <a:ea typeface="Libre Franklin"/>
                <a:cs typeface="Libre Franklin"/>
                <a:sym typeface="Libre Franklin"/>
              </a:defRPr>
            </a:lvl7pPr>
            <a:lvl8pPr indent="0" lvl="7" marL="0" algn="r">
              <a:spcBef>
                <a:spcPts val="0"/>
              </a:spcBef>
              <a:buNone/>
              <a:defRPr b="0" i="0" sz="1200" u="none" cap="none" strike="noStrike">
                <a:solidFill>
                  <a:schemeClr val="lt2"/>
                </a:solidFill>
                <a:latin typeface="Libre Franklin"/>
                <a:ea typeface="Libre Franklin"/>
                <a:cs typeface="Libre Franklin"/>
                <a:sym typeface="Libre Franklin"/>
              </a:defRPr>
            </a:lvl8pPr>
            <a:lvl9pPr indent="0" lvl="8" marL="0" algn="r">
              <a:spcBef>
                <a:spcPts val="0"/>
              </a:spcBef>
              <a:buNone/>
              <a:defRPr b="0" i="0" sz="1200" u="none" cap="none" strike="noStrike">
                <a:solidFill>
                  <a:schemeClr val="lt2"/>
                </a:solidFill>
                <a:latin typeface="Libre Franklin"/>
                <a:ea typeface="Libre Franklin"/>
                <a:cs typeface="Libre Franklin"/>
                <a:sym typeface="Libre Franklin"/>
              </a:defRPr>
            </a:lvl9pPr>
          </a:lstStyle>
          <a:p>
            <a:pPr indent="0" lvl="0" marL="0" rtl="0" algn="r">
              <a:spcBef>
                <a:spcPts val="0"/>
              </a:spcBef>
              <a:spcAft>
                <a:spcPts val="0"/>
              </a:spcAft>
              <a:buNone/>
            </a:pPr>
            <a:fld id="{00000000-1234-1234-1234-123412341234}" type="slidenum">
              <a:rPr lang="tr-TR"/>
              <a:t>‹#›</a:t>
            </a:fld>
            <a:endParaRPr/>
          </a:p>
        </p:txBody>
      </p:sp>
      <p:sp>
        <p:nvSpPr>
          <p:cNvPr id="37" name="Google Shape;37;p36" title="Crop Mark"/>
          <p:cNvSpPr/>
          <p:nvPr/>
        </p:nvSpPr>
        <p:spPr>
          <a:xfrm>
            <a:off x="8151962" y="1685652"/>
            <a:ext cx="3275013" cy="4408488"/>
          </a:xfrm>
          <a:custGeom>
            <a:rect b="b" l="l" r="r" t="t"/>
            <a:pathLst>
              <a:path extrusionOk="0" h="5554" w="4125">
                <a:moveTo>
                  <a:pt x="3614" y="0"/>
                </a:moveTo>
                <a:lnTo>
                  <a:pt x="4125" y="0"/>
                </a:lnTo>
                <a:lnTo>
                  <a:pt x="4125" y="5554"/>
                </a:lnTo>
                <a:lnTo>
                  <a:pt x="0" y="5554"/>
                </a:lnTo>
                <a:lnTo>
                  <a:pt x="0" y="5074"/>
                </a:lnTo>
                <a:lnTo>
                  <a:pt x="3614" y="5074"/>
                </a:lnTo>
                <a:lnTo>
                  <a:pt x="3614" y="0"/>
                </a:lnTo>
                <a:close/>
              </a:path>
            </a:pathLst>
          </a:custGeom>
          <a:solidFill>
            <a:schemeClr val="lt2"/>
          </a:solidFill>
          <a:ln>
            <a:noFill/>
          </a:ln>
        </p:spPr>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ki İçerik" type="twoObj">
  <p:cSld name="TWO_OBJECTS">
    <p:spTree>
      <p:nvGrpSpPr>
        <p:cNvPr id="38" name="Shape 38"/>
        <p:cNvGrpSpPr/>
        <p:nvPr/>
      </p:nvGrpSpPr>
      <p:grpSpPr>
        <a:xfrm>
          <a:off x="0" y="0"/>
          <a:ext cx="0" cy="0"/>
          <a:chOff x="0" y="0"/>
          <a:chExt cx="0" cy="0"/>
        </a:xfrm>
      </p:grpSpPr>
      <p:sp>
        <p:nvSpPr>
          <p:cNvPr id="39" name="Google Shape;39;p37"/>
          <p:cNvSpPr txBox="1"/>
          <p:nvPr>
            <p:ph type="title"/>
          </p:nvPr>
        </p:nvSpPr>
        <p:spPr>
          <a:xfrm>
            <a:off x="1371600" y="685800"/>
            <a:ext cx="9601200" cy="1485900"/>
          </a:xfrm>
          <a:prstGeom prst="rect">
            <a:avLst/>
          </a:prstGeom>
          <a:noFill/>
          <a:ln>
            <a:noFill/>
          </a:ln>
        </p:spPr>
        <p:txBody>
          <a:bodyPr anchorCtr="0" anchor="t" bIns="45700" lIns="91425" spcFirstLastPara="1" rIns="91425" wrap="square" tIns="45700">
            <a:normAutofit/>
          </a:bodyPr>
          <a:lstStyle>
            <a:lvl1pPr lvl="0" algn="l">
              <a:lnSpc>
                <a:spcPct val="89000"/>
              </a:lnSpc>
              <a:spcBef>
                <a:spcPts val="0"/>
              </a:spcBef>
              <a:spcAft>
                <a:spcPts val="0"/>
              </a:spcAft>
              <a:buClr>
                <a:schemeClr val="dk2"/>
              </a:buClr>
              <a:buSzPts val="4400"/>
              <a:buFont typeface="Libre Franklin"/>
              <a:buNone/>
              <a:defRPr>
                <a:solidFill>
                  <a:schemeClr val="dk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0" name="Google Shape;40;p37"/>
          <p:cNvSpPr txBox="1"/>
          <p:nvPr>
            <p:ph idx="1" type="body"/>
          </p:nvPr>
        </p:nvSpPr>
        <p:spPr>
          <a:xfrm>
            <a:off x="1371600" y="2285999"/>
            <a:ext cx="4447786" cy="3581401"/>
          </a:xfrm>
          <a:prstGeom prst="rect">
            <a:avLst/>
          </a:prstGeom>
          <a:noFill/>
          <a:ln>
            <a:noFill/>
          </a:ln>
        </p:spPr>
        <p:txBody>
          <a:bodyPr anchorCtr="0" anchor="t" bIns="45700" lIns="91425" spcFirstLastPara="1" rIns="91425" wrap="square" tIns="45700">
            <a:normAutofit/>
          </a:bodyPr>
          <a:lstStyle>
            <a:lvl1pPr indent="-355600" lvl="0" marL="457200" algn="l">
              <a:lnSpc>
                <a:spcPct val="94000"/>
              </a:lnSpc>
              <a:spcBef>
                <a:spcPts val="1000"/>
              </a:spcBef>
              <a:spcAft>
                <a:spcPts val="0"/>
              </a:spcAft>
              <a:buClr>
                <a:schemeClr val="dk2"/>
              </a:buClr>
              <a:buSzPts val="2000"/>
              <a:buChar char="■"/>
              <a:defRPr>
                <a:solidFill>
                  <a:schemeClr val="dk2"/>
                </a:solidFill>
              </a:defRPr>
            </a:lvl1pPr>
            <a:lvl2pPr indent="-355600" lvl="1" marL="914400" algn="l">
              <a:lnSpc>
                <a:spcPct val="94000"/>
              </a:lnSpc>
              <a:spcBef>
                <a:spcPts val="500"/>
              </a:spcBef>
              <a:spcAft>
                <a:spcPts val="0"/>
              </a:spcAft>
              <a:buClr>
                <a:schemeClr val="dk2"/>
              </a:buClr>
              <a:buSzPts val="2000"/>
              <a:buChar char="–"/>
              <a:defRPr>
                <a:solidFill>
                  <a:schemeClr val="dk2"/>
                </a:solidFill>
              </a:defRPr>
            </a:lvl2pPr>
            <a:lvl3pPr indent="-342900" lvl="2" marL="1371600" algn="l">
              <a:lnSpc>
                <a:spcPct val="94000"/>
              </a:lnSpc>
              <a:spcBef>
                <a:spcPts val="500"/>
              </a:spcBef>
              <a:spcAft>
                <a:spcPts val="0"/>
              </a:spcAft>
              <a:buClr>
                <a:schemeClr val="dk2"/>
              </a:buClr>
              <a:buSzPts val="1800"/>
              <a:buChar char="■"/>
              <a:defRPr>
                <a:solidFill>
                  <a:schemeClr val="dk2"/>
                </a:solidFill>
              </a:defRPr>
            </a:lvl3pPr>
            <a:lvl4pPr indent="-342900" lvl="3" marL="1828800" algn="l">
              <a:lnSpc>
                <a:spcPct val="94000"/>
              </a:lnSpc>
              <a:spcBef>
                <a:spcPts val="500"/>
              </a:spcBef>
              <a:spcAft>
                <a:spcPts val="0"/>
              </a:spcAft>
              <a:buClr>
                <a:schemeClr val="dk2"/>
              </a:buClr>
              <a:buSzPts val="1800"/>
              <a:buChar char="–"/>
              <a:defRPr>
                <a:solidFill>
                  <a:schemeClr val="dk2"/>
                </a:solidFill>
              </a:defRPr>
            </a:lvl4pPr>
            <a:lvl5pPr indent="-330200" lvl="4" marL="2286000" algn="l">
              <a:lnSpc>
                <a:spcPct val="94000"/>
              </a:lnSpc>
              <a:spcBef>
                <a:spcPts val="500"/>
              </a:spcBef>
              <a:spcAft>
                <a:spcPts val="0"/>
              </a:spcAft>
              <a:buClr>
                <a:schemeClr val="dk2"/>
              </a:buClr>
              <a:buSzPts val="1600"/>
              <a:buChar char="■"/>
              <a:defRPr>
                <a:solidFill>
                  <a:schemeClr val="dk2"/>
                </a:solidFill>
              </a:defRPr>
            </a:lvl5pPr>
            <a:lvl6pPr indent="-342900" lvl="5" marL="2743200" algn="l">
              <a:lnSpc>
                <a:spcPct val="94000"/>
              </a:lnSpc>
              <a:spcBef>
                <a:spcPts val="500"/>
              </a:spcBef>
              <a:spcAft>
                <a:spcPts val="0"/>
              </a:spcAft>
              <a:buClr>
                <a:schemeClr val="dk2"/>
              </a:buClr>
              <a:buSzPts val="1800"/>
              <a:buChar char="–"/>
              <a:defRPr/>
            </a:lvl6pPr>
            <a:lvl7pPr indent="-342900" lvl="6" marL="3200400" algn="l">
              <a:lnSpc>
                <a:spcPct val="94000"/>
              </a:lnSpc>
              <a:spcBef>
                <a:spcPts val="500"/>
              </a:spcBef>
              <a:spcAft>
                <a:spcPts val="0"/>
              </a:spcAft>
              <a:buClr>
                <a:schemeClr val="dk2"/>
              </a:buClr>
              <a:buSzPts val="1800"/>
              <a:buChar char="■"/>
              <a:defRPr/>
            </a:lvl7pPr>
            <a:lvl8pPr indent="-342900" lvl="7" marL="3657600" algn="l">
              <a:lnSpc>
                <a:spcPct val="94000"/>
              </a:lnSpc>
              <a:spcBef>
                <a:spcPts val="500"/>
              </a:spcBef>
              <a:spcAft>
                <a:spcPts val="0"/>
              </a:spcAft>
              <a:buClr>
                <a:schemeClr val="dk2"/>
              </a:buClr>
              <a:buSzPts val="1800"/>
              <a:buChar char="–"/>
              <a:defRPr/>
            </a:lvl8pPr>
            <a:lvl9pPr indent="-342900" lvl="8" marL="4114800" algn="l">
              <a:lnSpc>
                <a:spcPct val="94000"/>
              </a:lnSpc>
              <a:spcBef>
                <a:spcPts val="500"/>
              </a:spcBef>
              <a:spcAft>
                <a:spcPts val="200"/>
              </a:spcAft>
              <a:buClr>
                <a:schemeClr val="dk2"/>
              </a:buClr>
              <a:buSzPts val="1800"/>
              <a:buChar char="■"/>
              <a:defRPr/>
            </a:lvl9pPr>
          </a:lstStyle>
          <a:p/>
        </p:txBody>
      </p:sp>
      <p:sp>
        <p:nvSpPr>
          <p:cNvPr id="41" name="Google Shape;41;p37"/>
          <p:cNvSpPr txBox="1"/>
          <p:nvPr>
            <p:ph idx="2" type="body"/>
          </p:nvPr>
        </p:nvSpPr>
        <p:spPr>
          <a:xfrm>
            <a:off x="6525403" y="2285999"/>
            <a:ext cx="4447786" cy="3581401"/>
          </a:xfrm>
          <a:prstGeom prst="rect">
            <a:avLst/>
          </a:prstGeom>
          <a:noFill/>
          <a:ln>
            <a:noFill/>
          </a:ln>
        </p:spPr>
        <p:txBody>
          <a:bodyPr anchorCtr="0" anchor="t" bIns="45700" lIns="91425" spcFirstLastPara="1" rIns="91425" wrap="square" tIns="45700">
            <a:normAutofit/>
          </a:bodyPr>
          <a:lstStyle>
            <a:lvl1pPr indent="-355600" lvl="0" marL="457200" algn="l">
              <a:lnSpc>
                <a:spcPct val="94000"/>
              </a:lnSpc>
              <a:spcBef>
                <a:spcPts val="1000"/>
              </a:spcBef>
              <a:spcAft>
                <a:spcPts val="0"/>
              </a:spcAft>
              <a:buClr>
                <a:schemeClr val="dk2"/>
              </a:buClr>
              <a:buSzPts val="2000"/>
              <a:buChar char="■"/>
              <a:defRPr>
                <a:solidFill>
                  <a:schemeClr val="dk2"/>
                </a:solidFill>
              </a:defRPr>
            </a:lvl1pPr>
            <a:lvl2pPr indent="-355600" lvl="1" marL="914400" algn="l">
              <a:lnSpc>
                <a:spcPct val="94000"/>
              </a:lnSpc>
              <a:spcBef>
                <a:spcPts val="500"/>
              </a:spcBef>
              <a:spcAft>
                <a:spcPts val="0"/>
              </a:spcAft>
              <a:buClr>
                <a:schemeClr val="dk2"/>
              </a:buClr>
              <a:buSzPts val="2000"/>
              <a:buChar char="–"/>
              <a:defRPr>
                <a:solidFill>
                  <a:schemeClr val="dk2"/>
                </a:solidFill>
              </a:defRPr>
            </a:lvl2pPr>
            <a:lvl3pPr indent="-342900" lvl="2" marL="1371600" algn="l">
              <a:lnSpc>
                <a:spcPct val="94000"/>
              </a:lnSpc>
              <a:spcBef>
                <a:spcPts val="500"/>
              </a:spcBef>
              <a:spcAft>
                <a:spcPts val="0"/>
              </a:spcAft>
              <a:buClr>
                <a:schemeClr val="dk2"/>
              </a:buClr>
              <a:buSzPts val="1800"/>
              <a:buChar char="■"/>
              <a:defRPr>
                <a:solidFill>
                  <a:schemeClr val="dk2"/>
                </a:solidFill>
              </a:defRPr>
            </a:lvl3pPr>
            <a:lvl4pPr indent="-342900" lvl="3" marL="1828800" algn="l">
              <a:lnSpc>
                <a:spcPct val="94000"/>
              </a:lnSpc>
              <a:spcBef>
                <a:spcPts val="500"/>
              </a:spcBef>
              <a:spcAft>
                <a:spcPts val="0"/>
              </a:spcAft>
              <a:buClr>
                <a:schemeClr val="dk2"/>
              </a:buClr>
              <a:buSzPts val="1800"/>
              <a:buChar char="–"/>
              <a:defRPr>
                <a:solidFill>
                  <a:schemeClr val="dk2"/>
                </a:solidFill>
              </a:defRPr>
            </a:lvl4pPr>
            <a:lvl5pPr indent="-330200" lvl="4" marL="2286000" algn="l">
              <a:lnSpc>
                <a:spcPct val="94000"/>
              </a:lnSpc>
              <a:spcBef>
                <a:spcPts val="500"/>
              </a:spcBef>
              <a:spcAft>
                <a:spcPts val="0"/>
              </a:spcAft>
              <a:buClr>
                <a:schemeClr val="dk2"/>
              </a:buClr>
              <a:buSzPts val="1600"/>
              <a:buChar char="■"/>
              <a:defRPr>
                <a:solidFill>
                  <a:schemeClr val="dk2"/>
                </a:solidFill>
              </a:defRPr>
            </a:lvl5pPr>
            <a:lvl6pPr indent="-342900" lvl="5" marL="2743200" algn="l">
              <a:lnSpc>
                <a:spcPct val="94000"/>
              </a:lnSpc>
              <a:spcBef>
                <a:spcPts val="500"/>
              </a:spcBef>
              <a:spcAft>
                <a:spcPts val="0"/>
              </a:spcAft>
              <a:buClr>
                <a:schemeClr val="dk2"/>
              </a:buClr>
              <a:buSzPts val="1800"/>
              <a:buChar char="–"/>
              <a:defRPr/>
            </a:lvl6pPr>
            <a:lvl7pPr indent="-342900" lvl="6" marL="3200400" algn="l">
              <a:lnSpc>
                <a:spcPct val="94000"/>
              </a:lnSpc>
              <a:spcBef>
                <a:spcPts val="500"/>
              </a:spcBef>
              <a:spcAft>
                <a:spcPts val="0"/>
              </a:spcAft>
              <a:buClr>
                <a:schemeClr val="dk2"/>
              </a:buClr>
              <a:buSzPts val="1800"/>
              <a:buChar char="■"/>
              <a:defRPr/>
            </a:lvl7pPr>
            <a:lvl8pPr indent="-342900" lvl="7" marL="3657600" algn="l">
              <a:lnSpc>
                <a:spcPct val="94000"/>
              </a:lnSpc>
              <a:spcBef>
                <a:spcPts val="500"/>
              </a:spcBef>
              <a:spcAft>
                <a:spcPts val="0"/>
              </a:spcAft>
              <a:buClr>
                <a:schemeClr val="dk2"/>
              </a:buClr>
              <a:buSzPts val="1800"/>
              <a:buChar char="–"/>
              <a:defRPr/>
            </a:lvl8pPr>
            <a:lvl9pPr indent="-342900" lvl="8" marL="4114800" algn="l">
              <a:lnSpc>
                <a:spcPct val="94000"/>
              </a:lnSpc>
              <a:spcBef>
                <a:spcPts val="500"/>
              </a:spcBef>
              <a:spcAft>
                <a:spcPts val="200"/>
              </a:spcAft>
              <a:buClr>
                <a:schemeClr val="dk2"/>
              </a:buClr>
              <a:buSzPts val="1800"/>
              <a:buChar char="■"/>
              <a:defRPr/>
            </a:lvl9pPr>
          </a:lstStyle>
          <a:p/>
        </p:txBody>
      </p:sp>
      <p:sp>
        <p:nvSpPr>
          <p:cNvPr id="42" name="Google Shape;42;p37"/>
          <p:cNvSpPr txBox="1"/>
          <p:nvPr>
            <p:ph idx="10" type="dt"/>
          </p:nvPr>
        </p:nvSpPr>
        <p:spPr>
          <a:xfrm>
            <a:off x="1390650" y="6453386"/>
            <a:ext cx="1204572" cy="40461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37"/>
          <p:cNvSpPr txBox="1"/>
          <p:nvPr>
            <p:ph idx="11" type="ftr"/>
          </p:nvPr>
        </p:nvSpPr>
        <p:spPr>
          <a:xfrm>
            <a:off x="2893564" y="6453386"/>
            <a:ext cx="6280830" cy="40461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37"/>
          <p:cNvSpPr txBox="1"/>
          <p:nvPr>
            <p:ph idx="12" type="sldNum"/>
          </p:nvPr>
        </p:nvSpPr>
        <p:spPr>
          <a:xfrm>
            <a:off x="9472736" y="6453386"/>
            <a:ext cx="1596292" cy="40461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Karşılaştırma" type="twoTxTwoObj">
  <p:cSld name="TWO_OBJECTS_WITH_TEXT">
    <p:spTree>
      <p:nvGrpSpPr>
        <p:cNvPr id="45" name="Shape 45"/>
        <p:cNvGrpSpPr/>
        <p:nvPr/>
      </p:nvGrpSpPr>
      <p:grpSpPr>
        <a:xfrm>
          <a:off x="0" y="0"/>
          <a:ext cx="0" cy="0"/>
          <a:chOff x="0" y="0"/>
          <a:chExt cx="0" cy="0"/>
        </a:xfrm>
      </p:grpSpPr>
      <p:sp>
        <p:nvSpPr>
          <p:cNvPr id="46" name="Google Shape;46;p38"/>
          <p:cNvSpPr txBox="1"/>
          <p:nvPr>
            <p:ph type="title"/>
          </p:nvPr>
        </p:nvSpPr>
        <p:spPr>
          <a:xfrm>
            <a:off x="1371600" y="685800"/>
            <a:ext cx="9601200" cy="1485900"/>
          </a:xfrm>
          <a:prstGeom prst="rect">
            <a:avLst/>
          </a:prstGeom>
          <a:noFill/>
          <a:ln>
            <a:noFill/>
          </a:ln>
        </p:spPr>
        <p:txBody>
          <a:bodyPr anchorCtr="0" anchor="t" bIns="45700" lIns="91425" spcFirstLastPara="1" rIns="91425" wrap="square" tIns="45700">
            <a:normAutofit/>
          </a:bodyPr>
          <a:lstStyle>
            <a:lvl1pPr lvl="0" algn="l">
              <a:lnSpc>
                <a:spcPct val="89000"/>
              </a:lnSpc>
              <a:spcBef>
                <a:spcPts val="0"/>
              </a:spcBef>
              <a:spcAft>
                <a:spcPts val="0"/>
              </a:spcAft>
              <a:buClr>
                <a:schemeClr val="dk2"/>
              </a:buClr>
              <a:buSzPts val="4400"/>
              <a:buFont typeface="Libre Franklin"/>
              <a:buNone/>
              <a:defRPr>
                <a:solidFill>
                  <a:schemeClr val="dk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38"/>
          <p:cNvSpPr txBox="1"/>
          <p:nvPr>
            <p:ph idx="1" type="body"/>
          </p:nvPr>
        </p:nvSpPr>
        <p:spPr>
          <a:xfrm>
            <a:off x="1371600" y="2340864"/>
            <a:ext cx="4443984" cy="823912"/>
          </a:xfrm>
          <a:prstGeom prst="rect">
            <a:avLst/>
          </a:prstGeom>
          <a:noFill/>
          <a:ln>
            <a:noFill/>
          </a:ln>
        </p:spPr>
        <p:txBody>
          <a:bodyPr anchorCtr="0" anchor="b" bIns="45700" lIns="91425" spcFirstLastPara="1" rIns="91425" wrap="square" tIns="45700">
            <a:noAutofit/>
          </a:bodyPr>
          <a:lstStyle>
            <a:lvl1pPr indent="-228600" lvl="0" marL="457200" algn="l">
              <a:lnSpc>
                <a:spcPct val="84000"/>
              </a:lnSpc>
              <a:spcBef>
                <a:spcPts val="0"/>
              </a:spcBef>
              <a:spcAft>
                <a:spcPts val="0"/>
              </a:spcAft>
              <a:buClr>
                <a:schemeClr val="dk2"/>
              </a:buClr>
              <a:buSzPts val="3000"/>
              <a:buNone/>
              <a:defRPr b="0" sz="3000">
                <a:solidFill>
                  <a:schemeClr val="dk2"/>
                </a:solidFill>
              </a:defRPr>
            </a:lvl1pPr>
            <a:lvl2pPr indent="-228600" lvl="1" marL="914400" algn="l">
              <a:lnSpc>
                <a:spcPct val="94000"/>
              </a:lnSpc>
              <a:spcBef>
                <a:spcPts val="500"/>
              </a:spcBef>
              <a:spcAft>
                <a:spcPts val="0"/>
              </a:spcAft>
              <a:buClr>
                <a:schemeClr val="dk2"/>
              </a:buClr>
              <a:buSzPts val="2000"/>
              <a:buNone/>
              <a:defRPr b="1" sz="2000"/>
            </a:lvl2pPr>
            <a:lvl3pPr indent="-228600" lvl="2" marL="1371600" algn="l">
              <a:lnSpc>
                <a:spcPct val="94000"/>
              </a:lnSpc>
              <a:spcBef>
                <a:spcPts val="500"/>
              </a:spcBef>
              <a:spcAft>
                <a:spcPts val="0"/>
              </a:spcAft>
              <a:buClr>
                <a:schemeClr val="dk2"/>
              </a:buClr>
              <a:buSzPts val="1800"/>
              <a:buNone/>
              <a:defRPr b="1" sz="1800"/>
            </a:lvl3pPr>
            <a:lvl4pPr indent="-228600" lvl="3" marL="1828800" algn="l">
              <a:lnSpc>
                <a:spcPct val="94000"/>
              </a:lnSpc>
              <a:spcBef>
                <a:spcPts val="500"/>
              </a:spcBef>
              <a:spcAft>
                <a:spcPts val="0"/>
              </a:spcAft>
              <a:buClr>
                <a:schemeClr val="dk2"/>
              </a:buClr>
              <a:buSzPts val="1600"/>
              <a:buNone/>
              <a:defRPr b="1" sz="1600"/>
            </a:lvl4pPr>
            <a:lvl5pPr indent="-228600" lvl="4" marL="2286000" algn="l">
              <a:lnSpc>
                <a:spcPct val="94000"/>
              </a:lnSpc>
              <a:spcBef>
                <a:spcPts val="500"/>
              </a:spcBef>
              <a:spcAft>
                <a:spcPts val="0"/>
              </a:spcAft>
              <a:buClr>
                <a:schemeClr val="dk2"/>
              </a:buClr>
              <a:buSzPts val="1600"/>
              <a:buNone/>
              <a:defRPr b="1" sz="1600"/>
            </a:lvl5pPr>
            <a:lvl6pPr indent="-228600" lvl="5" marL="2743200" algn="l">
              <a:lnSpc>
                <a:spcPct val="94000"/>
              </a:lnSpc>
              <a:spcBef>
                <a:spcPts val="500"/>
              </a:spcBef>
              <a:spcAft>
                <a:spcPts val="0"/>
              </a:spcAft>
              <a:buClr>
                <a:schemeClr val="dk2"/>
              </a:buClr>
              <a:buSzPts val="1600"/>
              <a:buNone/>
              <a:defRPr b="1" sz="1600"/>
            </a:lvl6pPr>
            <a:lvl7pPr indent="-228600" lvl="6" marL="3200400" algn="l">
              <a:lnSpc>
                <a:spcPct val="94000"/>
              </a:lnSpc>
              <a:spcBef>
                <a:spcPts val="500"/>
              </a:spcBef>
              <a:spcAft>
                <a:spcPts val="0"/>
              </a:spcAft>
              <a:buClr>
                <a:schemeClr val="dk2"/>
              </a:buClr>
              <a:buSzPts val="1600"/>
              <a:buNone/>
              <a:defRPr b="1" sz="1600"/>
            </a:lvl7pPr>
            <a:lvl8pPr indent="-228600" lvl="7" marL="3657600" algn="l">
              <a:lnSpc>
                <a:spcPct val="94000"/>
              </a:lnSpc>
              <a:spcBef>
                <a:spcPts val="500"/>
              </a:spcBef>
              <a:spcAft>
                <a:spcPts val="0"/>
              </a:spcAft>
              <a:buClr>
                <a:schemeClr val="dk2"/>
              </a:buClr>
              <a:buSzPts val="1600"/>
              <a:buNone/>
              <a:defRPr b="1" sz="1600"/>
            </a:lvl8pPr>
            <a:lvl9pPr indent="-228600" lvl="8" marL="4114800" algn="l">
              <a:lnSpc>
                <a:spcPct val="94000"/>
              </a:lnSpc>
              <a:spcBef>
                <a:spcPts val="500"/>
              </a:spcBef>
              <a:spcAft>
                <a:spcPts val="200"/>
              </a:spcAft>
              <a:buClr>
                <a:schemeClr val="dk2"/>
              </a:buClr>
              <a:buSzPts val="1600"/>
              <a:buNone/>
              <a:defRPr b="1" sz="1600"/>
            </a:lvl9pPr>
          </a:lstStyle>
          <a:p/>
        </p:txBody>
      </p:sp>
      <p:sp>
        <p:nvSpPr>
          <p:cNvPr id="48" name="Google Shape;48;p38"/>
          <p:cNvSpPr txBox="1"/>
          <p:nvPr>
            <p:ph idx="2" type="body"/>
          </p:nvPr>
        </p:nvSpPr>
        <p:spPr>
          <a:xfrm>
            <a:off x="1371600" y="3305207"/>
            <a:ext cx="4443984" cy="2562193"/>
          </a:xfrm>
          <a:prstGeom prst="rect">
            <a:avLst/>
          </a:prstGeom>
          <a:noFill/>
          <a:ln>
            <a:noFill/>
          </a:ln>
        </p:spPr>
        <p:txBody>
          <a:bodyPr anchorCtr="0" anchor="t" bIns="45700" lIns="91425" spcFirstLastPara="1" rIns="91425" wrap="square" tIns="45700">
            <a:normAutofit/>
          </a:bodyPr>
          <a:lstStyle>
            <a:lvl1pPr indent="-355600" lvl="0" marL="457200" algn="l">
              <a:lnSpc>
                <a:spcPct val="94000"/>
              </a:lnSpc>
              <a:spcBef>
                <a:spcPts val="1000"/>
              </a:spcBef>
              <a:spcAft>
                <a:spcPts val="0"/>
              </a:spcAft>
              <a:buClr>
                <a:schemeClr val="dk2"/>
              </a:buClr>
              <a:buSzPts val="2000"/>
              <a:buChar char="■"/>
              <a:defRPr>
                <a:solidFill>
                  <a:schemeClr val="dk2"/>
                </a:solidFill>
              </a:defRPr>
            </a:lvl1pPr>
            <a:lvl2pPr indent="-355600" lvl="1" marL="914400" algn="l">
              <a:lnSpc>
                <a:spcPct val="94000"/>
              </a:lnSpc>
              <a:spcBef>
                <a:spcPts val="500"/>
              </a:spcBef>
              <a:spcAft>
                <a:spcPts val="0"/>
              </a:spcAft>
              <a:buClr>
                <a:schemeClr val="dk2"/>
              </a:buClr>
              <a:buSzPts val="2000"/>
              <a:buChar char="–"/>
              <a:defRPr>
                <a:solidFill>
                  <a:schemeClr val="dk2"/>
                </a:solidFill>
              </a:defRPr>
            </a:lvl2pPr>
            <a:lvl3pPr indent="-342900" lvl="2" marL="1371600" algn="l">
              <a:lnSpc>
                <a:spcPct val="94000"/>
              </a:lnSpc>
              <a:spcBef>
                <a:spcPts val="500"/>
              </a:spcBef>
              <a:spcAft>
                <a:spcPts val="0"/>
              </a:spcAft>
              <a:buClr>
                <a:schemeClr val="dk2"/>
              </a:buClr>
              <a:buSzPts val="1800"/>
              <a:buChar char="■"/>
              <a:defRPr>
                <a:solidFill>
                  <a:schemeClr val="dk2"/>
                </a:solidFill>
              </a:defRPr>
            </a:lvl3pPr>
            <a:lvl4pPr indent="-342900" lvl="3" marL="1828800" algn="l">
              <a:lnSpc>
                <a:spcPct val="94000"/>
              </a:lnSpc>
              <a:spcBef>
                <a:spcPts val="500"/>
              </a:spcBef>
              <a:spcAft>
                <a:spcPts val="0"/>
              </a:spcAft>
              <a:buClr>
                <a:schemeClr val="dk2"/>
              </a:buClr>
              <a:buSzPts val="1800"/>
              <a:buChar char="–"/>
              <a:defRPr>
                <a:solidFill>
                  <a:schemeClr val="dk2"/>
                </a:solidFill>
              </a:defRPr>
            </a:lvl4pPr>
            <a:lvl5pPr indent="-330200" lvl="4" marL="2286000" algn="l">
              <a:lnSpc>
                <a:spcPct val="94000"/>
              </a:lnSpc>
              <a:spcBef>
                <a:spcPts val="500"/>
              </a:spcBef>
              <a:spcAft>
                <a:spcPts val="0"/>
              </a:spcAft>
              <a:buClr>
                <a:schemeClr val="dk2"/>
              </a:buClr>
              <a:buSzPts val="1600"/>
              <a:buChar char="■"/>
              <a:defRPr>
                <a:solidFill>
                  <a:schemeClr val="dk2"/>
                </a:solidFill>
              </a:defRPr>
            </a:lvl5pPr>
            <a:lvl6pPr indent="-342900" lvl="5" marL="2743200" algn="l">
              <a:lnSpc>
                <a:spcPct val="94000"/>
              </a:lnSpc>
              <a:spcBef>
                <a:spcPts val="500"/>
              </a:spcBef>
              <a:spcAft>
                <a:spcPts val="0"/>
              </a:spcAft>
              <a:buClr>
                <a:schemeClr val="dk2"/>
              </a:buClr>
              <a:buSzPts val="1800"/>
              <a:buChar char="–"/>
              <a:defRPr/>
            </a:lvl6pPr>
            <a:lvl7pPr indent="-342900" lvl="6" marL="3200400" algn="l">
              <a:lnSpc>
                <a:spcPct val="94000"/>
              </a:lnSpc>
              <a:spcBef>
                <a:spcPts val="500"/>
              </a:spcBef>
              <a:spcAft>
                <a:spcPts val="0"/>
              </a:spcAft>
              <a:buClr>
                <a:schemeClr val="dk2"/>
              </a:buClr>
              <a:buSzPts val="1800"/>
              <a:buChar char="■"/>
              <a:defRPr/>
            </a:lvl7pPr>
            <a:lvl8pPr indent="-342900" lvl="7" marL="3657600" algn="l">
              <a:lnSpc>
                <a:spcPct val="94000"/>
              </a:lnSpc>
              <a:spcBef>
                <a:spcPts val="500"/>
              </a:spcBef>
              <a:spcAft>
                <a:spcPts val="0"/>
              </a:spcAft>
              <a:buClr>
                <a:schemeClr val="dk2"/>
              </a:buClr>
              <a:buSzPts val="1800"/>
              <a:buChar char="–"/>
              <a:defRPr/>
            </a:lvl8pPr>
            <a:lvl9pPr indent="-342900" lvl="8" marL="4114800" algn="l">
              <a:lnSpc>
                <a:spcPct val="94000"/>
              </a:lnSpc>
              <a:spcBef>
                <a:spcPts val="500"/>
              </a:spcBef>
              <a:spcAft>
                <a:spcPts val="200"/>
              </a:spcAft>
              <a:buClr>
                <a:schemeClr val="dk2"/>
              </a:buClr>
              <a:buSzPts val="1800"/>
              <a:buChar char="■"/>
              <a:defRPr/>
            </a:lvl9pPr>
          </a:lstStyle>
          <a:p/>
        </p:txBody>
      </p:sp>
      <p:sp>
        <p:nvSpPr>
          <p:cNvPr id="49" name="Google Shape;49;p38"/>
          <p:cNvSpPr txBox="1"/>
          <p:nvPr>
            <p:ph idx="3" type="body"/>
          </p:nvPr>
        </p:nvSpPr>
        <p:spPr>
          <a:xfrm>
            <a:off x="6525014" y="2340864"/>
            <a:ext cx="4443984" cy="823912"/>
          </a:xfrm>
          <a:prstGeom prst="rect">
            <a:avLst/>
          </a:prstGeom>
          <a:noFill/>
          <a:ln>
            <a:noFill/>
          </a:ln>
        </p:spPr>
        <p:txBody>
          <a:bodyPr anchorCtr="0" anchor="b" bIns="45700" lIns="91425" spcFirstLastPara="1" rIns="91425" wrap="square" tIns="45700">
            <a:noAutofit/>
          </a:bodyPr>
          <a:lstStyle>
            <a:lvl1pPr indent="-228600" lvl="0" marL="457200" algn="l">
              <a:lnSpc>
                <a:spcPct val="84000"/>
              </a:lnSpc>
              <a:spcBef>
                <a:spcPts val="0"/>
              </a:spcBef>
              <a:spcAft>
                <a:spcPts val="0"/>
              </a:spcAft>
              <a:buClr>
                <a:schemeClr val="dk2"/>
              </a:buClr>
              <a:buSzPts val="3000"/>
              <a:buNone/>
              <a:defRPr b="0" sz="3000">
                <a:solidFill>
                  <a:schemeClr val="dk2"/>
                </a:solidFill>
              </a:defRPr>
            </a:lvl1pPr>
            <a:lvl2pPr indent="-228600" lvl="1" marL="914400" algn="l">
              <a:lnSpc>
                <a:spcPct val="94000"/>
              </a:lnSpc>
              <a:spcBef>
                <a:spcPts val="500"/>
              </a:spcBef>
              <a:spcAft>
                <a:spcPts val="0"/>
              </a:spcAft>
              <a:buClr>
                <a:schemeClr val="dk2"/>
              </a:buClr>
              <a:buSzPts val="2000"/>
              <a:buNone/>
              <a:defRPr b="1" sz="2000"/>
            </a:lvl2pPr>
            <a:lvl3pPr indent="-228600" lvl="2" marL="1371600" algn="l">
              <a:lnSpc>
                <a:spcPct val="94000"/>
              </a:lnSpc>
              <a:spcBef>
                <a:spcPts val="500"/>
              </a:spcBef>
              <a:spcAft>
                <a:spcPts val="0"/>
              </a:spcAft>
              <a:buClr>
                <a:schemeClr val="dk2"/>
              </a:buClr>
              <a:buSzPts val="1800"/>
              <a:buNone/>
              <a:defRPr b="1" sz="1800"/>
            </a:lvl3pPr>
            <a:lvl4pPr indent="-228600" lvl="3" marL="1828800" algn="l">
              <a:lnSpc>
                <a:spcPct val="94000"/>
              </a:lnSpc>
              <a:spcBef>
                <a:spcPts val="500"/>
              </a:spcBef>
              <a:spcAft>
                <a:spcPts val="0"/>
              </a:spcAft>
              <a:buClr>
                <a:schemeClr val="dk2"/>
              </a:buClr>
              <a:buSzPts val="1600"/>
              <a:buNone/>
              <a:defRPr b="1" sz="1600"/>
            </a:lvl4pPr>
            <a:lvl5pPr indent="-228600" lvl="4" marL="2286000" algn="l">
              <a:lnSpc>
                <a:spcPct val="94000"/>
              </a:lnSpc>
              <a:spcBef>
                <a:spcPts val="500"/>
              </a:spcBef>
              <a:spcAft>
                <a:spcPts val="0"/>
              </a:spcAft>
              <a:buClr>
                <a:schemeClr val="dk2"/>
              </a:buClr>
              <a:buSzPts val="1600"/>
              <a:buNone/>
              <a:defRPr b="1" sz="1600"/>
            </a:lvl5pPr>
            <a:lvl6pPr indent="-228600" lvl="5" marL="2743200" algn="l">
              <a:lnSpc>
                <a:spcPct val="94000"/>
              </a:lnSpc>
              <a:spcBef>
                <a:spcPts val="500"/>
              </a:spcBef>
              <a:spcAft>
                <a:spcPts val="0"/>
              </a:spcAft>
              <a:buClr>
                <a:schemeClr val="dk2"/>
              </a:buClr>
              <a:buSzPts val="1600"/>
              <a:buNone/>
              <a:defRPr b="1" sz="1600"/>
            </a:lvl6pPr>
            <a:lvl7pPr indent="-228600" lvl="6" marL="3200400" algn="l">
              <a:lnSpc>
                <a:spcPct val="94000"/>
              </a:lnSpc>
              <a:spcBef>
                <a:spcPts val="500"/>
              </a:spcBef>
              <a:spcAft>
                <a:spcPts val="0"/>
              </a:spcAft>
              <a:buClr>
                <a:schemeClr val="dk2"/>
              </a:buClr>
              <a:buSzPts val="1600"/>
              <a:buNone/>
              <a:defRPr b="1" sz="1600"/>
            </a:lvl7pPr>
            <a:lvl8pPr indent="-228600" lvl="7" marL="3657600" algn="l">
              <a:lnSpc>
                <a:spcPct val="94000"/>
              </a:lnSpc>
              <a:spcBef>
                <a:spcPts val="500"/>
              </a:spcBef>
              <a:spcAft>
                <a:spcPts val="0"/>
              </a:spcAft>
              <a:buClr>
                <a:schemeClr val="dk2"/>
              </a:buClr>
              <a:buSzPts val="1600"/>
              <a:buNone/>
              <a:defRPr b="1" sz="1600"/>
            </a:lvl8pPr>
            <a:lvl9pPr indent="-228600" lvl="8" marL="4114800" algn="l">
              <a:lnSpc>
                <a:spcPct val="94000"/>
              </a:lnSpc>
              <a:spcBef>
                <a:spcPts val="500"/>
              </a:spcBef>
              <a:spcAft>
                <a:spcPts val="200"/>
              </a:spcAft>
              <a:buClr>
                <a:schemeClr val="dk2"/>
              </a:buClr>
              <a:buSzPts val="1600"/>
              <a:buNone/>
              <a:defRPr b="1" sz="1600"/>
            </a:lvl9pPr>
          </a:lstStyle>
          <a:p/>
        </p:txBody>
      </p:sp>
      <p:sp>
        <p:nvSpPr>
          <p:cNvPr id="50" name="Google Shape;50;p38"/>
          <p:cNvSpPr txBox="1"/>
          <p:nvPr>
            <p:ph idx="4" type="body"/>
          </p:nvPr>
        </p:nvSpPr>
        <p:spPr>
          <a:xfrm>
            <a:off x="6525014" y="3305207"/>
            <a:ext cx="4443984" cy="2562193"/>
          </a:xfrm>
          <a:prstGeom prst="rect">
            <a:avLst/>
          </a:prstGeom>
          <a:noFill/>
          <a:ln>
            <a:noFill/>
          </a:ln>
        </p:spPr>
        <p:txBody>
          <a:bodyPr anchorCtr="0" anchor="t" bIns="45700" lIns="91425" spcFirstLastPara="1" rIns="91425" wrap="square" tIns="45700">
            <a:normAutofit/>
          </a:bodyPr>
          <a:lstStyle>
            <a:lvl1pPr indent="-355600" lvl="0" marL="457200" algn="l">
              <a:lnSpc>
                <a:spcPct val="94000"/>
              </a:lnSpc>
              <a:spcBef>
                <a:spcPts val="1000"/>
              </a:spcBef>
              <a:spcAft>
                <a:spcPts val="0"/>
              </a:spcAft>
              <a:buClr>
                <a:schemeClr val="dk2"/>
              </a:buClr>
              <a:buSzPts val="2000"/>
              <a:buChar char="■"/>
              <a:defRPr>
                <a:solidFill>
                  <a:schemeClr val="dk2"/>
                </a:solidFill>
              </a:defRPr>
            </a:lvl1pPr>
            <a:lvl2pPr indent="-355600" lvl="1" marL="914400" algn="l">
              <a:lnSpc>
                <a:spcPct val="94000"/>
              </a:lnSpc>
              <a:spcBef>
                <a:spcPts val="500"/>
              </a:spcBef>
              <a:spcAft>
                <a:spcPts val="0"/>
              </a:spcAft>
              <a:buClr>
                <a:schemeClr val="dk2"/>
              </a:buClr>
              <a:buSzPts val="2000"/>
              <a:buChar char="–"/>
              <a:defRPr>
                <a:solidFill>
                  <a:schemeClr val="dk2"/>
                </a:solidFill>
              </a:defRPr>
            </a:lvl2pPr>
            <a:lvl3pPr indent="-342900" lvl="2" marL="1371600" algn="l">
              <a:lnSpc>
                <a:spcPct val="94000"/>
              </a:lnSpc>
              <a:spcBef>
                <a:spcPts val="500"/>
              </a:spcBef>
              <a:spcAft>
                <a:spcPts val="0"/>
              </a:spcAft>
              <a:buClr>
                <a:schemeClr val="dk2"/>
              </a:buClr>
              <a:buSzPts val="1800"/>
              <a:buChar char="■"/>
              <a:defRPr>
                <a:solidFill>
                  <a:schemeClr val="dk2"/>
                </a:solidFill>
              </a:defRPr>
            </a:lvl3pPr>
            <a:lvl4pPr indent="-342900" lvl="3" marL="1828800" algn="l">
              <a:lnSpc>
                <a:spcPct val="94000"/>
              </a:lnSpc>
              <a:spcBef>
                <a:spcPts val="500"/>
              </a:spcBef>
              <a:spcAft>
                <a:spcPts val="0"/>
              </a:spcAft>
              <a:buClr>
                <a:schemeClr val="dk2"/>
              </a:buClr>
              <a:buSzPts val="1800"/>
              <a:buChar char="–"/>
              <a:defRPr>
                <a:solidFill>
                  <a:schemeClr val="dk2"/>
                </a:solidFill>
              </a:defRPr>
            </a:lvl4pPr>
            <a:lvl5pPr indent="-330200" lvl="4" marL="2286000" algn="l">
              <a:lnSpc>
                <a:spcPct val="94000"/>
              </a:lnSpc>
              <a:spcBef>
                <a:spcPts val="500"/>
              </a:spcBef>
              <a:spcAft>
                <a:spcPts val="0"/>
              </a:spcAft>
              <a:buClr>
                <a:schemeClr val="dk2"/>
              </a:buClr>
              <a:buSzPts val="1600"/>
              <a:buChar char="■"/>
              <a:defRPr>
                <a:solidFill>
                  <a:schemeClr val="dk2"/>
                </a:solidFill>
              </a:defRPr>
            </a:lvl5pPr>
            <a:lvl6pPr indent="-342900" lvl="5" marL="2743200" algn="l">
              <a:lnSpc>
                <a:spcPct val="94000"/>
              </a:lnSpc>
              <a:spcBef>
                <a:spcPts val="500"/>
              </a:spcBef>
              <a:spcAft>
                <a:spcPts val="0"/>
              </a:spcAft>
              <a:buClr>
                <a:schemeClr val="dk2"/>
              </a:buClr>
              <a:buSzPts val="1800"/>
              <a:buChar char="–"/>
              <a:defRPr/>
            </a:lvl6pPr>
            <a:lvl7pPr indent="-342900" lvl="6" marL="3200400" algn="l">
              <a:lnSpc>
                <a:spcPct val="94000"/>
              </a:lnSpc>
              <a:spcBef>
                <a:spcPts val="500"/>
              </a:spcBef>
              <a:spcAft>
                <a:spcPts val="0"/>
              </a:spcAft>
              <a:buClr>
                <a:schemeClr val="dk2"/>
              </a:buClr>
              <a:buSzPts val="1800"/>
              <a:buChar char="■"/>
              <a:defRPr/>
            </a:lvl7pPr>
            <a:lvl8pPr indent="-342900" lvl="7" marL="3657600" algn="l">
              <a:lnSpc>
                <a:spcPct val="94000"/>
              </a:lnSpc>
              <a:spcBef>
                <a:spcPts val="500"/>
              </a:spcBef>
              <a:spcAft>
                <a:spcPts val="0"/>
              </a:spcAft>
              <a:buClr>
                <a:schemeClr val="dk2"/>
              </a:buClr>
              <a:buSzPts val="1800"/>
              <a:buChar char="–"/>
              <a:defRPr/>
            </a:lvl8pPr>
            <a:lvl9pPr indent="-342900" lvl="8" marL="4114800" algn="l">
              <a:lnSpc>
                <a:spcPct val="94000"/>
              </a:lnSpc>
              <a:spcBef>
                <a:spcPts val="500"/>
              </a:spcBef>
              <a:spcAft>
                <a:spcPts val="200"/>
              </a:spcAft>
              <a:buClr>
                <a:schemeClr val="dk2"/>
              </a:buClr>
              <a:buSzPts val="1800"/>
              <a:buChar char="■"/>
              <a:defRPr/>
            </a:lvl9pPr>
          </a:lstStyle>
          <a:p/>
        </p:txBody>
      </p:sp>
      <p:sp>
        <p:nvSpPr>
          <p:cNvPr id="51" name="Google Shape;51;p38"/>
          <p:cNvSpPr txBox="1"/>
          <p:nvPr>
            <p:ph idx="10" type="dt"/>
          </p:nvPr>
        </p:nvSpPr>
        <p:spPr>
          <a:xfrm>
            <a:off x="1390650" y="6453386"/>
            <a:ext cx="1204572" cy="40461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38"/>
          <p:cNvSpPr txBox="1"/>
          <p:nvPr>
            <p:ph idx="11" type="ftr"/>
          </p:nvPr>
        </p:nvSpPr>
        <p:spPr>
          <a:xfrm>
            <a:off x="2893564" y="6453386"/>
            <a:ext cx="6280830" cy="40461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38"/>
          <p:cNvSpPr txBox="1"/>
          <p:nvPr>
            <p:ph idx="12" type="sldNum"/>
          </p:nvPr>
        </p:nvSpPr>
        <p:spPr>
          <a:xfrm>
            <a:off x="9472736" y="6453386"/>
            <a:ext cx="1596292" cy="40461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Yalnızca Başlık" type="titleOnly">
  <p:cSld name="TITLE_ONLY">
    <p:spTree>
      <p:nvGrpSpPr>
        <p:cNvPr id="54" name="Shape 54"/>
        <p:cNvGrpSpPr/>
        <p:nvPr/>
      </p:nvGrpSpPr>
      <p:grpSpPr>
        <a:xfrm>
          <a:off x="0" y="0"/>
          <a:ext cx="0" cy="0"/>
          <a:chOff x="0" y="0"/>
          <a:chExt cx="0" cy="0"/>
        </a:xfrm>
      </p:grpSpPr>
      <p:sp>
        <p:nvSpPr>
          <p:cNvPr id="55" name="Google Shape;55;p39"/>
          <p:cNvSpPr txBox="1"/>
          <p:nvPr>
            <p:ph type="title"/>
          </p:nvPr>
        </p:nvSpPr>
        <p:spPr>
          <a:xfrm>
            <a:off x="1371600" y="685800"/>
            <a:ext cx="9601200" cy="1485900"/>
          </a:xfrm>
          <a:prstGeom prst="rect">
            <a:avLst/>
          </a:prstGeom>
          <a:noFill/>
          <a:ln>
            <a:noFill/>
          </a:ln>
        </p:spPr>
        <p:txBody>
          <a:bodyPr anchorCtr="0" anchor="t" bIns="45700" lIns="91425" spcFirstLastPara="1" rIns="91425" wrap="square" tIns="45700">
            <a:normAutofit/>
          </a:bodyPr>
          <a:lstStyle>
            <a:lvl1pPr lvl="0" algn="l">
              <a:lnSpc>
                <a:spcPct val="89000"/>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39"/>
          <p:cNvSpPr txBox="1"/>
          <p:nvPr>
            <p:ph idx="10" type="dt"/>
          </p:nvPr>
        </p:nvSpPr>
        <p:spPr>
          <a:xfrm>
            <a:off x="1390650" y="6453386"/>
            <a:ext cx="1204572" cy="40461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39"/>
          <p:cNvSpPr txBox="1"/>
          <p:nvPr>
            <p:ph idx="11" type="ftr"/>
          </p:nvPr>
        </p:nvSpPr>
        <p:spPr>
          <a:xfrm>
            <a:off x="2893564" y="6453386"/>
            <a:ext cx="6280830" cy="40461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8" name="Google Shape;58;p39"/>
          <p:cNvSpPr txBox="1"/>
          <p:nvPr>
            <p:ph idx="12" type="sldNum"/>
          </p:nvPr>
        </p:nvSpPr>
        <p:spPr>
          <a:xfrm>
            <a:off x="9472736" y="6453386"/>
            <a:ext cx="1596292" cy="40461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oş" type="blank">
  <p:cSld name="BLANK">
    <p:spTree>
      <p:nvGrpSpPr>
        <p:cNvPr id="59" name="Shape 59"/>
        <p:cNvGrpSpPr/>
        <p:nvPr/>
      </p:nvGrpSpPr>
      <p:grpSpPr>
        <a:xfrm>
          <a:off x="0" y="0"/>
          <a:ext cx="0" cy="0"/>
          <a:chOff x="0" y="0"/>
          <a:chExt cx="0" cy="0"/>
        </a:xfrm>
      </p:grpSpPr>
      <p:sp>
        <p:nvSpPr>
          <p:cNvPr id="60" name="Google Shape;60;p40"/>
          <p:cNvSpPr txBox="1"/>
          <p:nvPr>
            <p:ph idx="10" type="dt"/>
          </p:nvPr>
        </p:nvSpPr>
        <p:spPr>
          <a:xfrm>
            <a:off x="1390650" y="6453386"/>
            <a:ext cx="1204572" cy="40461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1" name="Google Shape;61;p40"/>
          <p:cNvSpPr txBox="1"/>
          <p:nvPr>
            <p:ph idx="11" type="ftr"/>
          </p:nvPr>
        </p:nvSpPr>
        <p:spPr>
          <a:xfrm>
            <a:off x="2893564" y="6453386"/>
            <a:ext cx="6280830" cy="40461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2" name="Google Shape;62;p40"/>
          <p:cNvSpPr txBox="1"/>
          <p:nvPr>
            <p:ph idx="12" type="sldNum"/>
          </p:nvPr>
        </p:nvSpPr>
        <p:spPr>
          <a:xfrm>
            <a:off x="9472736" y="6453386"/>
            <a:ext cx="1596292" cy="40461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aşlıklı İçerik" showMasterSp="0" type="objTx">
  <p:cSld name="OBJECT_WITH_CAPTION_TEXT">
    <p:spTree>
      <p:nvGrpSpPr>
        <p:cNvPr id="63" name="Shape 63"/>
        <p:cNvGrpSpPr/>
        <p:nvPr/>
      </p:nvGrpSpPr>
      <p:grpSpPr>
        <a:xfrm>
          <a:off x="0" y="0"/>
          <a:ext cx="0" cy="0"/>
          <a:chOff x="0" y="0"/>
          <a:chExt cx="0" cy="0"/>
        </a:xfrm>
      </p:grpSpPr>
      <p:sp>
        <p:nvSpPr>
          <p:cNvPr id="64" name="Google Shape;64;p41" title="Background Shape"/>
          <p:cNvSpPr/>
          <p:nvPr/>
        </p:nvSpPr>
        <p:spPr>
          <a:xfrm>
            <a:off x="0" y="376"/>
            <a:ext cx="5303520" cy="6857624"/>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41"/>
          <p:cNvSpPr txBox="1"/>
          <p:nvPr>
            <p:ph type="title"/>
          </p:nvPr>
        </p:nvSpPr>
        <p:spPr>
          <a:xfrm>
            <a:off x="723900" y="685800"/>
            <a:ext cx="3855720" cy="2157884"/>
          </a:xfrm>
          <a:prstGeom prst="rect">
            <a:avLst/>
          </a:prstGeom>
          <a:noFill/>
          <a:ln>
            <a:noFill/>
          </a:ln>
        </p:spPr>
        <p:txBody>
          <a:bodyPr anchorCtr="0" anchor="t" bIns="45700" lIns="91425" spcFirstLastPara="1" rIns="91425" wrap="square" tIns="45700">
            <a:noAutofit/>
          </a:bodyPr>
          <a:lstStyle>
            <a:lvl1pPr lvl="0" algn="l">
              <a:lnSpc>
                <a:spcPct val="84000"/>
              </a:lnSpc>
              <a:spcBef>
                <a:spcPts val="0"/>
              </a:spcBef>
              <a:spcAft>
                <a:spcPts val="0"/>
              </a:spcAft>
              <a:buClr>
                <a:schemeClr val="dk2"/>
              </a:buClr>
              <a:buSzPts val="4800"/>
              <a:buFont typeface="Libre Franklin"/>
              <a:buNone/>
              <a:defRPr sz="4800">
                <a:solidFill>
                  <a:schemeClr val="dk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6" name="Google Shape;66;p41"/>
          <p:cNvSpPr txBox="1"/>
          <p:nvPr>
            <p:ph idx="1" type="body"/>
          </p:nvPr>
        </p:nvSpPr>
        <p:spPr>
          <a:xfrm>
            <a:off x="6256020" y="685801"/>
            <a:ext cx="5212080" cy="5175250"/>
          </a:xfrm>
          <a:prstGeom prst="rect">
            <a:avLst/>
          </a:prstGeom>
          <a:noFill/>
          <a:ln>
            <a:noFill/>
          </a:ln>
        </p:spPr>
        <p:txBody>
          <a:bodyPr anchorCtr="0" anchor="t" bIns="45700" lIns="91425" spcFirstLastPara="1" rIns="91425" wrap="square" tIns="45700">
            <a:normAutofit/>
          </a:bodyPr>
          <a:lstStyle>
            <a:lvl1pPr indent="-355600" lvl="0" marL="457200" algn="l">
              <a:lnSpc>
                <a:spcPct val="94000"/>
              </a:lnSpc>
              <a:spcBef>
                <a:spcPts val="1000"/>
              </a:spcBef>
              <a:spcAft>
                <a:spcPts val="0"/>
              </a:spcAft>
              <a:buClr>
                <a:schemeClr val="dk2"/>
              </a:buClr>
              <a:buSzPts val="2000"/>
              <a:buChar char="■"/>
              <a:defRPr sz="2000"/>
            </a:lvl1pPr>
            <a:lvl2pPr indent="-355600" lvl="1" marL="914400" algn="l">
              <a:lnSpc>
                <a:spcPct val="94000"/>
              </a:lnSpc>
              <a:spcBef>
                <a:spcPts val="500"/>
              </a:spcBef>
              <a:spcAft>
                <a:spcPts val="0"/>
              </a:spcAft>
              <a:buClr>
                <a:schemeClr val="dk2"/>
              </a:buClr>
              <a:buSzPts val="2000"/>
              <a:buChar char="–"/>
              <a:defRPr sz="2000"/>
            </a:lvl2pPr>
            <a:lvl3pPr indent="-342900" lvl="2" marL="1371600" algn="l">
              <a:lnSpc>
                <a:spcPct val="94000"/>
              </a:lnSpc>
              <a:spcBef>
                <a:spcPts val="500"/>
              </a:spcBef>
              <a:spcAft>
                <a:spcPts val="0"/>
              </a:spcAft>
              <a:buClr>
                <a:schemeClr val="dk2"/>
              </a:buClr>
              <a:buSzPts val="1800"/>
              <a:buChar char="■"/>
              <a:defRPr sz="1800"/>
            </a:lvl3pPr>
            <a:lvl4pPr indent="-342900" lvl="3" marL="1828800" algn="l">
              <a:lnSpc>
                <a:spcPct val="94000"/>
              </a:lnSpc>
              <a:spcBef>
                <a:spcPts val="500"/>
              </a:spcBef>
              <a:spcAft>
                <a:spcPts val="0"/>
              </a:spcAft>
              <a:buClr>
                <a:schemeClr val="dk2"/>
              </a:buClr>
              <a:buSzPts val="1800"/>
              <a:buChar char="–"/>
              <a:defRPr sz="1800"/>
            </a:lvl4pPr>
            <a:lvl5pPr indent="-330200" lvl="4" marL="2286000" algn="l">
              <a:lnSpc>
                <a:spcPct val="94000"/>
              </a:lnSpc>
              <a:spcBef>
                <a:spcPts val="500"/>
              </a:spcBef>
              <a:spcAft>
                <a:spcPts val="0"/>
              </a:spcAft>
              <a:buClr>
                <a:schemeClr val="dk2"/>
              </a:buClr>
              <a:buSzPts val="1600"/>
              <a:buChar char="■"/>
              <a:defRPr sz="1600"/>
            </a:lvl5pPr>
            <a:lvl6pPr indent="-330200" lvl="5" marL="2743200" algn="l">
              <a:lnSpc>
                <a:spcPct val="94000"/>
              </a:lnSpc>
              <a:spcBef>
                <a:spcPts val="500"/>
              </a:spcBef>
              <a:spcAft>
                <a:spcPts val="0"/>
              </a:spcAft>
              <a:buClr>
                <a:schemeClr val="dk2"/>
              </a:buClr>
              <a:buSzPts val="1600"/>
              <a:buChar char="–"/>
              <a:defRPr sz="1600"/>
            </a:lvl6pPr>
            <a:lvl7pPr indent="-330200" lvl="6" marL="3200400" algn="l">
              <a:lnSpc>
                <a:spcPct val="94000"/>
              </a:lnSpc>
              <a:spcBef>
                <a:spcPts val="500"/>
              </a:spcBef>
              <a:spcAft>
                <a:spcPts val="0"/>
              </a:spcAft>
              <a:buClr>
                <a:schemeClr val="dk2"/>
              </a:buClr>
              <a:buSzPts val="1600"/>
              <a:buChar char="■"/>
              <a:defRPr sz="1600"/>
            </a:lvl7pPr>
            <a:lvl8pPr indent="-330200" lvl="7" marL="3657600" algn="l">
              <a:lnSpc>
                <a:spcPct val="94000"/>
              </a:lnSpc>
              <a:spcBef>
                <a:spcPts val="500"/>
              </a:spcBef>
              <a:spcAft>
                <a:spcPts val="0"/>
              </a:spcAft>
              <a:buClr>
                <a:schemeClr val="dk2"/>
              </a:buClr>
              <a:buSzPts val="1600"/>
              <a:buChar char="–"/>
              <a:defRPr sz="1600"/>
            </a:lvl8pPr>
            <a:lvl9pPr indent="-330200" lvl="8" marL="4114800" algn="l">
              <a:lnSpc>
                <a:spcPct val="94000"/>
              </a:lnSpc>
              <a:spcBef>
                <a:spcPts val="500"/>
              </a:spcBef>
              <a:spcAft>
                <a:spcPts val="200"/>
              </a:spcAft>
              <a:buClr>
                <a:schemeClr val="dk2"/>
              </a:buClr>
              <a:buSzPts val="1600"/>
              <a:buChar char="■"/>
              <a:defRPr sz="1600"/>
            </a:lvl9pPr>
          </a:lstStyle>
          <a:p/>
        </p:txBody>
      </p:sp>
      <p:sp>
        <p:nvSpPr>
          <p:cNvPr id="67" name="Google Shape;67;p41"/>
          <p:cNvSpPr txBox="1"/>
          <p:nvPr>
            <p:ph idx="2" type="body"/>
          </p:nvPr>
        </p:nvSpPr>
        <p:spPr>
          <a:xfrm>
            <a:off x="723900" y="2856344"/>
            <a:ext cx="3855720" cy="3011056"/>
          </a:xfrm>
          <a:prstGeom prst="rect">
            <a:avLst/>
          </a:prstGeom>
          <a:noFill/>
          <a:ln>
            <a:noFill/>
          </a:ln>
        </p:spPr>
        <p:txBody>
          <a:bodyPr anchorCtr="0" anchor="t" bIns="45700" lIns="91425" spcFirstLastPara="1" rIns="91425" wrap="square" tIns="45700">
            <a:normAutofit/>
          </a:bodyPr>
          <a:lstStyle>
            <a:lvl1pPr indent="-228600" lvl="0" marL="457200" algn="l">
              <a:lnSpc>
                <a:spcPct val="113000"/>
              </a:lnSpc>
              <a:spcBef>
                <a:spcPts val="0"/>
              </a:spcBef>
              <a:spcAft>
                <a:spcPts val="0"/>
              </a:spcAft>
              <a:buClr>
                <a:schemeClr val="dk2"/>
              </a:buClr>
              <a:buSzPts val="1600"/>
              <a:buNone/>
              <a:defRPr sz="1600"/>
            </a:lvl1pPr>
            <a:lvl2pPr indent="-228600" lvl="1" marL="914400" algn="l">
              <a:lnSpc>
                <a:spcPct val="94000"/>
              </a:lnSpc>
              <a:spcBef>
                <a:spcPts val="1500"/>
              </a:spcBef>
              <a:spcAft>
                <a:spcPts val="0"/>
              </a:spcAft>
              <a:buClr>
                <a:schemeClr val="dk2"/>
              </a:buClr>
              <a:buSzPts val="1400"/>
              <a:buNone/>
              <a:defRPr sz="1400"/>
            </a:lvl2pPr>
            <a:lvl3pPr indent="-228600" lvl="2" marL="1371600" algn="l">
              <a:lnSpc>
                <a:spcPct val="94000"/>
              </a:lnSpc>
              <a:spcBef>
                <a:spcPts val="500"/>
              </a:spcBef>
              <a:spcAft>
                <a:spcPts val="0"/>
              </a:spcAft>
              <a:buClr>
                <a:schemeClr val="dk2"/>
              </a:buClr>
              <a:buSzPts val="1200"/>
              <a:buNone/>
              <a:defRPr sz="1200"/>
            </a:lvl3pPr>
            <a:lvl4pPr indent="-228600" lvl="3" marL="1828800" algn="l">
              <a:lnSpc>
                <a:spcPct val="94000"/>
              </a:lnSpc>
              <a:spcBef>
                <a:spcPts val="500"/>
              </a:spcBef>
              <a:spcAft>
                <a:spcPts val="0"/>
              </a:spcAft>
              <a:buClr>
                <a:schemeClr val="dk2"/>
              </a:buClr>
              <a:buSzPts val="1000"/>
              <a:buNone/>
              <a:defRPr sz="1000"/>
            </a:lvl4pPr>
            <a:lvl5pPr indent="-228600" lvl="4" marL="2286000" algn="l">
              <a:lnSpc>
                <a:spcPct val="94000"/>
              </a:lnSpc>
              <a:spcBef>
                <a:spcPts val="500"/>
              </a:spcBef>
              <a:spcAft>
                <a:spcPts val="0"/>
              </a:spcAft>
              <a:buClr>
                <a:schemeClr val="dk2"/>
              </a:buClr>
              <a:buSzPts val="1000"/>
              <a:buNone/>
              <a:defRPr sz="1000"/>
            </a:lvl5pPr>
            <a:lvl6pPr indent="-228600" lvl="5" marL="2743200" algn="l">
              <a:lnSpc>
                <a:spcPct val="94000"/>
              </a:lnSpc>
              <a:spcBef>
                <a:spcPts val="500"/>
              </a:spcBef>
              <a:spcAft>
                <a:spcPts val="0"/>
              </a:spcAft>
              <a:buClr>
                <a:schemeClr val="dk2"/>
              </a:buClr>
              <a:buSzPts val="1000"/>
              <a:buNone/>
              <a:defRPr sz="1000"/>
            </a:lvl6pPr>
            <a:lvl7pPr indent="-228600" lvl="6" marL="3200400" algn="l">
              <a:lnSpc>
                <a:spcPct val="94000"/>
              </a:lnSpc>
              <a:spcBef>
                <a:spcPts val="500"/>
              </a:spcBef>
              <a:spcAft>
                <a:spcPts val="0"/>
              </a:spcAft>
              <a:buClr>
                <a:schemeClr val="dk2"/>
              </a:buClr>
              <a:buSzPts val="1000"/>
              <a:buNone/>
              <a:defRPr sz="1000"/>
            </a:lvl7pPr>
            <a:lvl8pPr indent="-228600" lvl="7" marL="3657600" algn="l">
              <a:lnSpc>
                <a:spcPct val="94000"/>
              </a:lnSpc>
              <a:spcBef>
                <a:spcPts val="500"/>
              </a:spcBef>
              <a:spcAft>
                <a:spcPts val="0"/>
              </a:spcAft>
              <a:buClr>
                <a:schemeClr val="dk2"/>
              </a:buClr>
              <a:buSzPts val="1000"/>
              <a:buNone/>
              <a:defRPr sz="1000"/>
            </a:lvl8pPr>
            <a:lvl9pPr indent="-228600" lvl="8" marL="4114800" algn="l">
              <a:lnSpc>
                <a:spcPct val="94000"/>
              </a:lnSpc>
              <a:spcBef>
                <a:spcPts val="500"/>
              </a:spcBef>
              <a:spcAft>
                <a:spcPts val="200"/>
              </a:spcAft>
              <a:buClr>
                <a:schemeClr val="dk2"/>
              </a:buClr>
              <a:buSzPts val="1000"/>
              <a:buNone/>
              <a:defRPr sz="1000"/>
            </a:lvl9pPr>
          </a:lstStyle>
          <a:p/>
        </p:txBody>
      </p:sp>
      <p:sp>
        <p:nvSpPr>
          <p:cNvPr id="68" name="Google Shape;68;p41"/>
          <p:cNvSpPr txBox="1"/>
          <p:nvPr>
            <p:ph idx="10" type="dt"/>
          </p:nvPr>
        </p:nvSpPr>
        <p:spPr>
          <a:xfrm>
            <a:off x="723900" y="6453386"/>
            <a:ext cx="1204572" cy="40461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9" name="Google Shape;69;p41"/>
          <p:cNvSpPr txBox="1"/>
          <p:nvPr>
            <p:ph idx="11" type="ftr"/>
          </p:nvPr>
        </p:nvSpPr>
        <p:spPr>
          <a:xfrm>
            <a:off x="2205945" y="6453386"/>
            <a:ext cx="2373675" cy="40461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41"/>
          <p:cNvSpPr txBox="1"/>
          <p:nvPr>
            <p:ph idx="12" type="sldNum"/>
          </p:nvPr>
        </p:nvSpPr>
        <p:spPr>
          <a:xfrm>
            <a:off x="9883140" y="6453386"/>
            <a:ext cx="1596292" cy="40461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b="0" i="0" sz="1200" u="none" cap="none" strike="noStrike">
                <a:solidFill>
                  <a:schemeClr val="dk2"/>
                </a:solidFill>
                <a:latin typeface="Libre Franklin"/>
                <a:ea typeface="Libre Franklin"/>
                <a:cs typeface="Libre Franklin"/>
                <a:sym typeface="Libre Franklin"/>
              </a:defRPr>
            </a:lvl1pPr>
            <a:lvl2pPr indent="0" lvl="1" marL="0" algn="r">
              <a:spcBef>
                <a:spcPts val="0"/>
              </a:spcBef>
              <a:buNone/>
              <a:defRPr b="0" i="0" sz="1200" u="none" cap="none" strike="noStrike">
                <a:solidFill>
                  <a:schemeClr val="dk2"/>
                </a:solidFill>
                <a:latin typeface="Libre Franklin"/>
                <a:ea typeface="Libre Franklin"/>
                <a:cs typeface="Libre Franklin"/>
                <a:sym typeface="Libre Franklin"/>
              </a:defRPr>
            </a:lvl2pPr>
            <a:lvl3pPr indent="0" lvl="2" marL="0" algn="r">
              <a:spcBef>
                <a:spcPts val="0"/>
              </a:spcBef>
              <a:buNone/>
              <a:defRPr b="0" i="0" sz="1200" u="none" cap="none" strike="noStrike">
                <a:solidFill>
                  <a:schemeClr val="dk2"/>
                </a:solidFill>
                <a:latin typeface="Libre Franklin"/>
                <a:ea typeface="Libre Franklin"/>
                <a:cs typeface="Libre Franklin"/>
                <a:sym typeface="Libre Franklin"/>
              </a:defRPr>
            </a:lvl3pPr>
            <a:lvl4pPr indent="0" lvl="3" marL="0" algn="r">
              <a:spcBef>
                <a:spcPts val="0"/>
              </a:spcBef>
              <a:buNone/>
              <a:defRPr b="0" i="0" sz="1200" u="none" cap="none" strike="noStrike">
                <a:solidFill>
                  <a:schemeClr val="dk2"/>
                </a:solidFill>
                <a:latin typeface="Libre Franklin"/>
                <a:ea typeface="Libre Franklin"/>
                <a:cs typeface="Libre Franklin"/>
                <a:sym typeface="Libre Franklin"/>
              </a:defRPr>
            </a:lvl4pPr>
            <a:lvl5pPr indent="0" lvl="4" marL="0" algn="r">
              <a:spcBef>
                <a:spcPts val="0"/>
              </a:spcBef>
              <a:buNone/>
              <a:defRPr b="0" i="0" sz="1200" u="none" cap="none" strike="noStrike">
                <a:solidFill>
                  <a:schemeClr val="dk2"/>
                </a:solidFill>
                <a:latin typeface="Libre Franklin"/>
                <a:ea typeface="Libre Franklin"/>
                <a:cs typeface="Libre Franklin"/>
                <a:sym typeface="Libre Franklin"/>
              </a:defRPr>
            </a:lvl5pPr>
            <a:lvl6pPr indent="0" lvl="5" marL="0" algn="r">
              <a:spcBef>
                <a:spcPts val="0"/>
              </a:spcBef>
              <a:buNone/>
              <a:defRPr b="0" i="0" sz="1200" u="none" cap="none" strike="noStrike">
                <a:solidFill>
                  <a:schemeClr val="dk2"/>
                </a:solidFill>
                <a:latin typeface="Libre Franklin"/>
                <a:ea typeface="Libre Franklin"/>
                <a:cs typeface="Libre Franklin"/>
                <a:sym typeface="Libre Franklin"/>
              </a:defRPr>
            </a:lvl6pPr>
            <a:lvl7pPr indent="0" lvl="6" marL="0" algn="r">
              <a:spcBef>
                <a:spcPts val="0"/>
              </a:spcBef>
              <a:buNone/>
              <a:defRPr b="0" i="0" sz="1200" u="none" cap="none" strike="noStrike">
                <a:solidFill>
                  <a:schemeClr val="dk2"/>
                </a:solidFill>
                <a:latin typeface="Libre Franklin"/>
                <a:ea typeface="Libre Franklin"/>
                <a:cs typeface="Libre Franklin"/>
                <a:sym typeface="Libre Franklin"/>
              </a:defRPr>
            </a:lvl7pPr>
            <a:lvl8pPr indent="0" lvl="7" marL="0" algn="r">
              <a:spcBef>
                <a:spcPts val="0"/>
              </a:spcBef>
              <a:buNone/>
              <a:defRPr b="0" i="0" sz="1200" u="none" cap="none" strike="noStrike">
                <a:solidFill>
                  <a:schemeClr val="dk2"/>
                </a:solidFill>
                <a:latin typeface="Libre Franklin"/>
                <a:ea typeface="Libre Franklin"/>
                <a:cs typeface="Libre Franklin"/>
                <a:sym typeface="Libre Franklin"/>
              </a:defRPr>
            </a:lvl8pPr>
            <a:lvl9pPr indent="0" lvl="8" marL="0" algn="r">
              <a:spcBef>
                <a:spcPts val="0"/>
              </a:spcBef>
              <a:buNone/>
              <a:defRPr b="0" i="0" sz="1200" u="none" cap="none" strike="noStrike">
                <a:solidFill>
                  <a:schemeClr val="dk2"/>
                </a:solidFill>
                <a:latin typeface="Libre Franklin"/>
                <a:ea typeface="Libre Franklin"/>
                <a:cs typeface="Libre Franklin"/>
                <a:sym typeface="Libre Franklin"/>
              </a:defRPr>
            </a:lvl9pPr>
          </a:lstStyle>
          <a:p>
            <a:pPr indent="0" lvl="0" marL="0" rtl="0" algn="r">
              <a:spcBef>
                <a:spcPts val="0"/>
              </a:spcBef>
              <a:spcAft>
                <a:spcPts val="0"/>
              </a:spcAft>
              <a:buNone/>
            </a:pPr>
            <a:fld id="{00000000-1234-1234-1234-123412341234}" type="slidenum">
              <a:rPr lang="tr-TR"/>
              <a:t>‹#›</a:t>
            </a:fld>
            <a:endParaRPr/>
          </a:p>
        </p:txBody>
      </p:sp>
      <p:sp>
        <p:nvSpPr>
          <p:cNvPr id="71" name="Google Shape;71;p41" title="Divider Bar"/>
          <p:cNvSpPr/>
          <p:nvPr/>
        </p:nvSpPr>
        <p:spPr>
          <a:xfrm>
            <a:off x="5303520" y="376"/>
            <a:ext cx="228600" cy="68580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aşlıklı Resim" showMasterSp="0" type="picTx">
  <p:cSld name="PICTURE_WITH_CAPTION_TEXT">
    <p:spTree>
      <p:nvGrpSpPr>
        <p:cNvPr id="72" name="Shape 72"/>
        <p:cNvGrpSpPr/>
        <p:nvPr/>
      </p:nvGrpSpPr>
      <p:grpSpPr>
        <a:xfrm>
          <a:off x="0" y="0"/>
          <a:ext cx="0" cy="0"/>
          <a:chOff x="0" y="0"/>
          <a:chExt cx="0" cy="0"/>
        </a:xfrm>
      </p:grpSpPr>
      <p:sp>
        <p:nvSpPr>
          <p:cNvPr id="73" name="Google Shape;73;p42" title="Background Shape"/>
          <p:cNvSpPr/>
          <p:nvPr/>
        </p:nvSpPr>
        <p:spPr>
          <a:xfrm>
            <a:off x="0" y="376"/>
            <a:ext cx="5303520" cy="6857624"/>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42"/>
          <p:cNvSpPr txBox="1"/>
          <p:nvPr>
            <p:ph type="title"/>
          </p:nvPr>
        </p:nvSpPr>
        <p:spPr>
          <a:xfrm>
            <a:off x="723900" y="685800"/>
            <a:ext cx="3855720" cy="2157884"/>
          </a:xfrm>
          <a:prstGeom prst="rect">
            <a:avLst/>
          </a:prstGeom>
          <a:noFill/>
          <a:ln>
            <a:noFill/>
          </a:ln>
        </p:spPr>
        <p:txBody>
          <a:bodyPr anchorCtr="0" anchor="t" bIns="45700" lIns="91425" spcFirstLastPara="1" rIns="91425" wrap="square" tIns="45700">
            <a:normAutofit/>
          </a:bodyPr>
          <a:lstStyle>
            <a:lvl1pPr lvl="0" algn="l">
              <a:lnSpc>
                <a:spcPct val="84000"/>
              </a:lnSpc>
              <a:spcBef>
                <a:spcPts val="0"/>
              </a:spcBef>
              <a:spcAft>
                <a:spcPts val="0"/>
              </a:spcAft>
              <a:buClr>
                <a:schemeClr val="dk2"/>
              </a:buClr>
              <a:buSzPts val="4800"/>
              <a:buFont typeface="Libre Franklin"/>
              <a:buNone/>
              <a:defRPr sz="48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5" name="Google Shape;75;p42"/>
          <p:cNvSpPr/>
          <p:nvPr>
            <p:ph idx="2" type="pic"/>
          </p:nvPr>
        </p:nvSpPr>
        <p:spPr>
          <a:xfrm>
            <a:off x="5532120" y="0"/>
            <a:ext cx="6659880" cy="6857999"/>
          </a:xfrm>
          <a:prstGeom prst="rect">
            <a:avLst/>
          </a:prstGeom>
          <a:noFill/>
          <a:ln>
            <a:noFill/>
          </a:ln>
        </p:spPr>
        <p:txBody>
          <a:bodyPr anchorCtr="0" anchor="t" bIns="45700" lIns="91425" spcFirstLastPara="1" rIns="91425" wrap="square" tIns="45700">
            <a:normAutofit/>
          </a:bodyPr>
          <a:lstStyle>
            <a:lvl1pPr lvl="0" marR="0" rtl="0" algn="l">
              <a:lnSpc>
                <a:spcPct val="94000"/>
              </a:lnSpc>
              <a:spcBef>
                <a:spcPts val="1000"/>
              </a:spcBef>
              <a:spcAft>
                <a:spcPts val="0"/>
              </a:spcAft>
              <a:buClr>
                <a:schemeClr val="dk2"/>
              </a:buClr>
              <a:buSzPts val="2000"/>
              <a:buFont typeface="Libre Franklin"/>
              <a:buNone/>
              <a:defRPr b="0" i="0" sz="2000" u="none" cap="none" strike="noStrike">
                <a:solidFill>
                  <a:schemeClr val="dk2"/>
                </a:solidFill>
                <a:latin typeface="Libre Franklin"/>
                <a:ea typeface="Libre Franklin"/>
                <a:cs typeface="Libre Franklin"/>
                <a:sym typeface="Libre Franklin"/>
              </a:defRPr>
            </a:lvl1pPr>
            <a:lvl2pPr lvl="1" marR="0" rtl="0" algn="l">
              <a:lnSpc>
                <a:spcPct val="94000"/>
              </a:lnSpc>
              <a:spcBef>
                <a:spcPts val="500"/>
              </a:spcBef>
              <a:spcAft>
                <a:spcPts val="0"/>
              </a:spcAft>
              <a:buClr>
                <a:schemeClr val="dk2"/>
              </a:buClr>
              <a:buSzPts val="2000"/>
              <a:buFont typeface="Libre Franklin"/>
              <a:buNone/>
              <a:defRPr b="0" i="1" sz="2000" u="none" cap="none" strike="noStrike">
                <a:solidFill>
                  <a:schemeClr val="dk2"/>
                </a:solidFill>
                <a:latin typeface="Libre Franklin"/>
                <a:ea typeface="Libre Franklin"/>
                <a:cs typeface="Libre Franklin"/>
                <a:sym typeface="Libre Franklin"/>
              </a:defRPr>
            </a:lvl2pPr>
            <a:lvl3pPr lvl="2" marR="0" rtl="0" algn="l">
              <a:lnSpc>
                <a:spcPct val="94000"/>
              </a:lnSpc>
              <a:spcBef>
                <a:spcPts val="500"/>
              </a:spcBef>
              <a:spcAft>
                <a:spcPts val="0"/>
              </a:spcAft>
              <a:buClr>
                <a:schemeClr val="dk2"/>
              </a:buClr>
              <a:buSzPts val="2000"/>
              <a:buFont typeface="Libre Franklin"/>
              <a:buNone/>
              <a:defRPr b="0" i="0" sz="2000" u="none" cap="none" strike="noStrike">
                <a:solidFill>
                  <a:schemeClr val="dk2"/>
                </a:solidFill>
                <a:latin typeface="Libre Franklin"/>
                <a:ea typeface="Libre Franklin"/>
                <a:cs typeface="Libre Franklin"/>
                <a:sym typeface="Libre Franklin"/>
              </a:defRPr>
            </a:lvl3pPr>
            <a:lvl4pPr lvl="3" marR="0" rtl="0" algn="l">
              <a:lnSpc>
                <a:spcPct val="94000"/>
              </a:lnSpc>
              <a:spcBef>
                <a:spcPts val="500"/>
              </a:spcBef>
              <a:spcAft>
                <a:spcPts val="0"/>
              </a:spcAft>
              <a:buClr>
                <a:schemeClr val="dk2"/>
              </a:buClr>
              <a:buSzPts val="2000"/>
              <a:buFont typeface="Libre Franklin"/>
              <a:buNone/>
              <a:defRPr b="0" i="1" sz="2000" u="none" cap="none" strike="noStrike">
                <a:solidFill>
                  <a:schemeClr val="dk2"/>
                </a:solidFill>
                <a:latin typeface="Libre Franklin"/>
                <a:ea typeface="Libre Franklin"/>
                <a:cs typeface="Libre Franklin"/>
                <a:sym typeface="Libre Franklin"/>
              </a:defRPr>
            </a:lvl4pPr>
            <a:lvl5pPr lvl="4" marR="0" rtl="0" algn="l">
              <a:lnSpc>
                <a:spcPct val="94000"/>
              </a:lnSpc>
              <a:spcBef>
                <a:spcPts val="500"/>
              </a:spcBef>
              <a:spcAft>
                <a:spcPts val="0"/>
              </a:spcAft>
              <a:buClr>
                <a:schemeClr val="dk2"/>
              </a:buClr>
              <a:buSzPts val="2000"/>
              <a:buFont typeface="Libre Franklin"/>
              <a:buNone/>
              <a:defRPr b="0" i="0" sz="2000" u="none" cap="none" strike="noStrike">
                <a:solidFill>
                  <a:schemeClr val="dk2"/>
                </a:solidFill>
                <a:latin typeface="Libre Franklin"/>
                <a:ea typeface="Libre Franklin"/>
                <a:cs typeface="Libre Franklin"/>
                <a:sym typeface="Libre Franklin"/>
              </a:defRPr>
            </a:lvl5pPr>
            <a:lvl6pPr lvl="5" marR="0" rtl="0" algn="l">
              <a:lnSpc>
                <a:spcPct val="94000"/>
              </a:lnSpc>
              <a:spcBef>
                <a:spcPts val="500"/>
              </a:spcBef>
              <a:spcAft>
                <a:spcPts val="0"/>
              </a:spcAft>
              <a:buClr>
                <a:schemeClr val="dk2"/>
              </a:buClr>
              <a:buSzPts val="2000"/>
              <a:buFont typeface="Libre Franklin"/>
              <a:buNone/>
              <a:defRPr b="0" i="1" sz="2000" u="none" cap="none" strike="noStrike">
                <a:solidFill>
                  <a:schemeClr val="dk2"/>
                </a:solidFill>
                <a:latin typeface="Libre Franklin"/>
                <a:ea typeface="Libre Franklin"/>
                <a:cs typeface="Libre Franklin"/>
                <a:sym typeface="Libre Franklin"/>
              </a:defRPr>
            </a:lvl6pPr>
            <a:lvl7pPr lvl="6" marR="0" rtl="0" algn="l">
              <a:lnSpc>
                <a:spcPct val="94000"/>
              </a:lnSpc>
              <a:spcBef>
                <a:spcPts val="500"/>
              </a:spcBef>
              <a:spcAft>
                <a:spcPts val="0"/>
              </a:spcAft>
              <a:buClr>
                <a:schemeClr val="dk2"/>
              </a:buClr>
              <a:buSzPts val="2000"/>
              <a:buFont typeface="Libre Franklin"/>
              <a:buNone/>
              <a:defRPr b="0" i="0" sz="2000" u="none" cap="none" strike="noStrike">
                <a:solidFill>
                  <a:schemeClr val="dk2"/>
                </a:solidFill>
                <a:latin typeface="Libre Franklin"/>
                <a:ea typeface="Libre Franklin"/>
                <a:cs typeface="Libre Franklin"/>
                <a:sym typeface="Libre Franklin"/>
              </a:defRPr>
            </a:lvl7pPr>
            <a:lvl8pPr lvl="7" marR="0" rtl="0" algn="l">
              <a:lnSpc>
                <a:spcPct val="94000"/>
              </a:lnSpc>
              <a:spcBef>
                <a:spcPts val="500"/>
              </a:spcBef>
              <a:spcAft>
                <a:spcPts val="0"/>
              </a:spcAft>
              <a:buClr>
                <a:schemeClr val="dk2"/>
              </a:buClr>
              <a:buSzPts val="2000"/>
              <a:buFont typeface="Libre Franklin"/>
              <a:buNone/>
              <a:defRPr b="0" i="1" sz="2000" u="none" cap="none" strike="noStrike">
                <a:solidFill>
                  <a:schemeClr val="dk2"/>
                </a:solidFill>
                <a:latin typeface="Libre Franklin"/>
                <a:ea typeface="Libre Franklin"/>
                <a:cs typeface="Libre Franklin"/>
                <a:sym typeface="Libre Franklin"/>
              </a:defRPr>
            </a:lvl8pPr>
            <a:lvl9pPr lvl="8" marR="0" rtl="0" algn="l">
              <a:lnSpc>
                <a:spcPct val="94000"/>
              </a:lnSpc>
              <a:spcBef>
                <a:spcPts val="500"/>
              </a:spcBef>
              <a:spcAft>
                <a:spcPts val="200"/>
              </a:spcAft>
              <a:buClr>
                <a:schemeClr val="dk2"/>
              </a:buClr>
              <a:buSzPts val="2000"/>
              <a:buFont typeface="Libre Franklin"/>
              <a:buNone/>
              <a:defRPr b="0" i="0" sz="2000" u="none" cap="none" strike="noStrike">
                <a:solidFill>
                  <a:schemeClr val="dk2"/>
                </a:solidFill>
                <a:latin typeface="Libre Franklin"/>
                <a:ea typeface="Libre Franklin"/>
                <a:cs typeface="Libre Franklin"/>
                <a:sym typeface="Libre Franklin"/>
              </a:defRPr>
            </a:lvl9pPr>
          </a:lstStyle>
          <a:p/>
        </p:txBody>
      </p:sp>
      <p:sp>
        <p:nvSpPr>
          <p:cNvPr id="76" name="Google Shape;76;p42"/>
          <p:cNvSpPr txBox="1"/>
          <p:nvPr>
            <p:ph idx="1" type="body"/>
          </p:nvPr>
        </p:nvSpPr>
        <p:spPr>
          <a:xfrm>
            <a:off x="723900" y="2855968"/>
            <a:ext cx="3855720" cy="3011432"/>
          </a:xfrm>
          <a:prstGeom prst="rect">
            <a:avLst/>
          </a:prstGeom>
          <a:noFill/>
          <a:ln>
            <a:noFill/>
          </a:ln>
        </p:spPr>
        <p:txBody>
          <a:bodyPr anchorCtr="0" anchor="t" bIns="45700" lIns="91425" spcFirstLastPara="1" rIns="91425" wrap="square" tIns="45700">
            <a:normAutofit/>
          </a:bodyPr>
          <a:lstStyle>
            <a:lvl1pPr indent="-228600" lvl="0" marL="457200" algn="l">
              <a:lnSpc>
                <a:spcPct val="113000"/>
              </a:lnSpc>
              <a:spcBef>
                <a:spcPts val="0"/>
              </a:spcBef>
              <a:spcAft>
                <a:spcPts val="0"/>
              </a:spcAft>
              <a:buClr>
                <a:schemeClr val="dk2"/>
              </a:buClr>
              <a:buSzPts val="1600"/>
              <a:buNone/>
              <a:defRPr sz="1600"/>
            </a:lvl1pPr>
            <a:lvl2pPr indent="-228600" lvl="1" marL="914400" algn="l">
              <a:lnSpc>
                <a:spcPct val="94000"/>
              </a:lnSpc>
              <a:spcBef>
                <a:spcPts val="1500"/>
              </a:spcBef>
              <a:spcAft>
                <a:spcPts val="0"/>
              </a:spcAft>
              <a:buClr>
                <a:schemeClr val="dk2"/>
              </a:buClr>
              <a:buSzPts val="1400"/>
              <a:buNone/>
              <a:defRPr sz="1400"/>
            </a:lvl2pPr>
            <a:lvl3pPr indent="-228600" lvl="2" marL="1371600" algn="l">
              <a:lnSpc>
                <a:spcPct val="94000"/>
              </a:lnSpc>
              <a:spcBef>
                <a:spcPts val="500"/>
              </a:spcBef>
              <a:spcAft>
                <a:spcPts val="0"/>
              </a:spcAft>
              <a:buClr>
                <a:schemeClr val="dk2"/>
              </a:buClr>
              <a:buSzPts val="1200"/>
              <a:buNone/>
              <a:defRPr sz="1200"/>
            </a:lvl3pPr>
            <a:lvl4pPr indent="-228600" lvl="3" marL="1828800" algn="l">
              <a:lnSpc>
                <a:spcPct val="94000"/>
              </a:lnSpc>
              <a:spcBef>
                <a:spcPts val="500"/>
              </a:spcBef>
              <a:spcAft>
                <a:spcPts val="0"/>
              </a:spcAft>
              <a:buClr>
                <a:schemeClr val="dk2"/>
              </a:buClr>
              <a:buSzPts val="1000"/>
              <a:buNone/>
              <a:defRPr sz="1000"/>
            </a:lvl4pPr>
            <a:lvl5pPr indent="-228600" lvl="4" marL="2286000" algn="l">
              <a:lnSpc>
                <a:spcPct val="94000"/>
              </a:lnSpc>
              <a:spcBef>
                <a:spcPts val="500"/>
              </a:spcBef>
              <a:spcAft>
                <a:spcPts val="0"/>
              </a:spcAft>
              <a:buClr>
                <a:schemeClr val="dk2"/>
              </a:buClr>
              <a:buSzPts val="1000"/>
              <a:buNone/>
              <a:defRPr sz="1000"/>
            </a:lvl5pPr>
            <a:lvl6pPr indent="-228600" lvl="5" marL="2743200" algn="l">
              <a:lnSpc>
                <a:spcPct val="94000"/>
              </a:lnSpc>
              <a:spcBef>
                <a:spcPts val="500"/>
              </a:spcBef>
              <a:spcAft>
                <a:spcPts val="0"/>
              </a:spcAft>
              <a:buClr>
                <a:schemeClr val="dk2"/>
              </a:buClr>
              <a:buSzPts val="1000"/>
              <a:buNone/>
              <a:defRPr sz="1000"/>
            </a:lvl6pPr>
            <a:lvl7pPr indent="-228600" lvl="6" marL="3200400" algn="l">
              <a:lnSpc>
                <a:spcPct val="94000"/>
              </a:lnSpc>
              <a:spcBef>
                <a:spcPts val="500"/>
              </a:spcBef>
              <a:spcAft>
                <a:spcPts val="0"/>
              </a:spcAft>
              <a:buClr>
                <a:schemeClr val="dk2"/>
              </a:buClr>
              <a:buSzPts val="1000"/>
              <a:buNone/>
              <a:defRPr sz="1000"/>
            </a:lvl7pPr>
            <a:lvl8pPr indent="-228600" lvl="7" marL="3657600" algn="l">
              <a:lnSpc>
                <a:spcPct val="94000"/>
              </a:lnSpc>
              <a:spcBef>
                <a:spcPts val="500"/>
              </a:spcBef>
              <a:spcAft>
                <a:spcPts val="0"/>
              </a:spcAft>
              <a:buClr>
                <a:schemeClr val="dk2"/>
              </a:buClr>
              <a:buSzPts val="1000"/>
              <a:buNone/>
              <a:defRPr sz="1000"/>
            </a:lvl8pPr>
            <a:lvl9pPr indent="-228600" lvl="8" marL="4114800" algn="l">
              <a:lnSpc>
                <a:spcPct val="94000"/>
              </a:lnSpc>
              <a:spcBef>
                <a:spcPts val="500"/>
              </a:spcBef>
              <a:spcAft>
                <a:spcPts val="200"/>
              </a:spcAft>
              <a:buClr>
                <a:schemeClr val="dk2"/>
              </a:buClr>
              <a:buSzPts val="1000"/>
              <a:buNone/>
              <a:defRPr sz="1000"/>
            </a:lvl9pPr>
          </a:lstStyle>
          <a:p/>
        </p:txBody>
      </p:sp>
      <p:sp>
        <p:nvSpPr>
          <p:cNvPr id="77" name="Google Shape;77;p42"/>
          <p:cNvSpPr txBox="1"/>
          <p:nvPr>
            <p:ph idx="10" type="dt"/>
          </p:nvPr>
        </p:nvSpPr>
        <p:spPr>
          <a:xfrm>
            <a:off x="723900" y="6453386"/>
            <a:ext cx="1204572" cy="40461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42"/>
          <p:cNvSpPr txBox="1"/>
          <p:nvPr>
            <p:ph idx="11" type="ftr"/>
          </p:nvPr>
        </p:nvSpPr>
        <p:spPr>
          <a:xfrm>
            <a:off x="2205945" y="6453386"/>
            <a:ext cx="2373675" cy="40461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42"/>
          <p:cNvSpPr txBox="1"/>
          <p:nvPr>
            <p:ph idx="12" type="sldNum"/>
          </p:nvPr>
        </p:nvSpPr>
        <p:spPr>
          <a:xfrm>
            <a:off x="9883140" y="6453386"/>
            <a:ext cx="1596292" cy="40461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b="0" i="0" sz="1200" u="none" cap="none" strike="noStrike">
                <a:solidFill>
                  <a:schemeClr val="dk2"/>
                </a:solidFill>
                <a:latin typeface="Libre Franklin"/>
                <a:ea typeface="Libre Franklin"/>
                <a:cs typeface="Libre Franklin"/>
                <a:sym typeface="Libre Franklin"/>
              </a:defRPr>
            </a:lvl1pPr>
            <a:lvl2pPr indent="0" lvl="1" marL="0" algn="r">
              <a:spcBef>
                <a:spcPts val="0"/>
              </a:spcBef>
              <a:buNone/>
              <a:defRPr b="0" i="0" sz="1200" u="none" cap="none" strike="noStrike">
                <a:solidFill>
                  <a:schemeClr val="dk2"/>
                </a:solidFill>
                <a:latin typeface="Libre Franklin"/>
                <a:ea typeface="Libre Franklin"/>
                <a:cs typeface="Libre Franklin"/>
                <a:sym typeface="Libre Franklin"/>
              </a:defRPr>
            </a:lvl2pPr>
            <a:lvl3pPr indent="0" lvl="2" marL="0" algn="r">
              <a:spcBef>
                <a:spcPts val="0"/>
              </a:spcBef>
              <a:buNone/>
              <a:defRPr b="0" i="0" sz="1200" u="none" cap="none" strike="noStrike">
                <a:solidFill>
                  <a:schemeClr val="dk2"/>
                </a:solidFill>
                <a:latin typeface="Libre Franklin"/>
                <a:ea typeface="Libre Franklin"/>
                <a:cs typeface="Libre Franklin"/>
                <a:sym typeface="Libre Franklin"/>
              </a:defRPr>
            </a:lvl3pPr>
            <a:lvl4pPr indent="0" lvl="3" marL="0" algn="r">
              <a:spcBef>
                <a:spcPts val="0"/>
              </a:spcBef>
              <a:buNone/>
              <a:defRPr b="0" i="0" sz="1200" u="none" cap="none" strike="noStrike">
                <a:solidFill>
                  <a:schemeClr val="dk2"/>
                </a:solidFill>
                <a:latin typeface="Libre Franklin"/>
                <a:ea typeface="Libre Franklin"/>
                <a:cs typeface="Libre Franklin"/>
                <a:sym typeface="Libre Franklin"/>
              </a:defRPr>
            </a:lvl4pPr>
            <a:lvl5pPr indent="0" lvl="4" marL="0" algn="r">
              <a:spcBef>
                <a:spcPts val="0"/>
              </a:spcBef>
              <a:buNone/>
              <a:defRPr b="0" i="0" sz="1200" u="none" cap="none" strike="noStrike">
                <a:solidFill>
                  <a:schemeClr val="dk2"/>
                </a:solidFill>
                <a:latin typeface="Libre Franklin"/>
                <a:ea typeface="Libre Franklin"/>
                <a:cs typeface="Libre Franklin"/>
                <a:sym typeface="Libre Franklin"/>
              </a:defRPr>
            </a:lvl5pPr>
            <a:lvl6pPr indent="0" lvl="5" marL="0" algn="r">
              <a:spcBef>
                <a:spcPts val="0"/>
              </a:spcBef>
              <a:buNone/>
              <a:defRPr b="0" i="0" sz="1200" u="none" cap="none" strike="noStrike">
                <a:solidFill>
                  <a:schemeClr val="dk2"/>
                </a:solidFill>
                <a:latin typeface="Libre Franklin"/>
                <a:ea typeface="Libre Franklin"/>
                <a:cs typeface="Libre Franklin"/>
                <a:sym typeface="Libre Franklin"/>
              </a:defRPr>
            </a:lvl6pPr>
            <a:lvl7pPr indent="0" lvl="6" marL="0" algn="r">
              <a:spcBef>
                <a:spcPts val="0"/>
              </a:spcBef>
              <a:buNone/>
              <a:defRPr b="0" i="0" sz="1200" u="none" cap="none" strike="noStrike">
                <a:solidFill>
                  <a:schemeClr val="dk2"/>
                </a:solidFill>
                <a:latin typeface="Libre Franklin"/>
                <a:ea typeface="Libre Franklin"/>
                <a:cs typeface="Libre Franklin"/>
                <a:sym typeface="Libre Franklin"/>
              </a:defRPr>
            </a:lvl7pPr>
            <a:lvl8pPr indent="0" lvl="7" marL="0" algn="r">
              <a:spcBef>
                <a:spcPts val="0"/>
              </a:spcBef>
              <a:buNone/>
              <a:defRPr b="0" i="0" sz="1200" u="none" cap="none" strike="noStrike">
                <a:solidFill>
                  <a:schemeClr val="dk2"/>
                </a:solidFill>
                <a:latin typeface="Libre Franklin"/>
                <a:ea typeface="Libre Franklin"/>
                <a:cs typeface="Libre Franklin"/>
                <a:sym typeface="Libre Franklin"/>
              </a:defRPr>
            </a:lvl8pPr>
            <a:lvl9pPr indent="0" lvl="8" marL="0" algn="r">
              <a:spcBef>
                <a:spcPts val="0"/>
              </a:spcBef>
              <a:buNone/>
              <a:defRPr b="0" i="0" sz="1200" u="none" cap="none" strike="noStrike">
                <a:solidFill>
                  <a:schemeClr val="dk2"/>
                </a:solidFill>
                <a:latin typeface="Libre Franklin"/>
                <a:ea typeface="Libre Franklin"/>
                <a:cs typeface="Libre Franklin"/>
                <a:sym typeface="Libre Franklin"/>
              </a:defRPr>
            </a:lvl9pPr>
          </a:lstStyle>
          <a:p>
            <a:pPr indent="0" lvl="0" marL="0" rtl="0" algn="r">
              <a:spcBef>
                <a:spcPts val="0"/>
              </a:spcBef>
              <a:spcAft>
                <a:spcPts val="0"/>
              </a:spcAft>
              <a:buNone/>
            </a:pPr>
            <a:fld id="{00000000-1234-1234-1234-123412341234}" type="slidenum">
              <a:rPr lang="tr-TR"/>
              <a:t>‹#›</a:t>
            </a:fld>
            <a:endParaRPr/>
          </a:p>
        </p:txBody>
      </p:sp>
      <p:sp>
        <p:nvSpPr>
          <p:cNvPr id="80" name="Google Shape;80;p42" title="Divider Bar"/>
          <p:cNvSpPr/>
          <p:nvPr/>
        </p:nvSpPr>
        <p:spPr>
          <a:xfrm>
            <a:off x="5303520" y="376"/>
            <a:ext cx="228600" cy="68580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2" Type="http://schemas.openxmlformats.org/officeDocument/2006/relationships/theme" Target="../theme/theme3.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2"/>
        </a:solidFill>
      </p:bgPr>
    </p:bg>
    <p:spTree>
      <p:nvGrpSpPr>
        <p:cNvPr id="9" name="Shape 9"/>
        <p:cNvGrpSpPr/>
        <p:nvPr/>
      </p:nvGrpSpPr>
      <p:grpSpPr>
        <a:xfrm>
          <a:off x="0" y="0"/>
          <a:ext cx="0" cy="0"/>
          <a:chOff x="0" y="0"/>
          <a:chExt cx="0" cy="0"/>
        </a:xfrm>
      </p:grpSpPr>
      <p:sp>
        <p:nvSpPr>
          <p:cNvPr id="10" name="Google Shape;10;p21"/>
          <p:cNvSpPr txBox="1"/>
          <p:nvPr>
            <p:ph type="title"/>
          </p:nvPr>
        </p:nvSpPr>
        <p:spPr>
          <a:xfrm>
            <a:off x="1371600" y="685800"/>
            <a:ext cx="9601200" cy="1485900"/>
          </a:xfrm>
          <a:prstGeom prst="rect">
            <a:avLst/>
          </a:prstGeom>
          <a:noFill/>
          <a:ln>
            <a:noFill/>
          </a:ln>
        </p:spPr>
        <p:txBody>
          <a:bodyPr anchorCtr="0" anchor="t" bIns="45700" lIns="91425" spcFirstLastPara="1" rIns="91425" wrap="square" tIns="45700">
            <a:normAutofit/>
          </a:bodyPr>
          <a:lstStyle>
            <a:lvl1pPr lvl="0" marR="0" rtl="0" algn="l">
              <a:lnSpc>
                <a:spcPct val="89000"/>
              </a:lnSpc>
              <a:spcBef>
                <a:spcPts val="0"/>
              </a:spcBef>
              <a:spcAft>
                <a:spcPts val="0"/>
              </a:spcAft>
              <a:buClr>
                <a:schemeClr val="dk2"/>
              </a:buClr>
              <a:buSzPts val="4400"/>
              <a:buFont typeface="Libre Franklin"/>
              <a:buNone/>
              <a:defRPr b="0" i="0" sz="4400" u="none" cap="none" strike="noStrike">
                <a:solidFill>
                  <a:schemeClr val="dk2"/>
                </a:solidFill>
                <a:latin typeface="Libre Franklin"/>
                <a:ea typeface="Libre Franklin"/>
                <a:cs typeface="Libre Franklin"/>
                <a:sym typeface="Libre Franklin"/>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21"/>
          <p:cNvSpPr txBox="1"/>
          <p:nvPr>
            <p:ph idx="1" type="body"/>
          </p:nvPr>
        </p:nvSpPr>
        <p:spPr>
          <a:xfrm>
            <a:off x="1371600" y="2286000"/>
            <a:ext cx="9601200" cy="3581400"/>
          </a:xfrm>
          <a:prstGeom prst="rect">
            <a:avLst/>
          </a:prstGeom>
          <a:noFill/>
          <a:ln>
            <a:noFill/>
          </a:ln>
        </p:spPr>
        <p:txBody>
          <a:bodyPr anchorCtr="0" anchor="t" bIns="45700" lIns="91425" spcFirstLastPara="1" rIns="91425" wrap="square" tIns="45700">
            <a:normAutofit/>
          </a:bodyPr>
          <a:lstStyle>
            <a:lvl1pPr indent="-355600" lvl="0" marL="457200" marR="0" rtl="0" algn="l">
              <a:lnSpc>
                <a:spcPct val="94000"/>
              </a:lnSpc>
              <a:spcBef>
                <a:spcPts val="1000"/>
              </a:spcBef>
              <a:spcAft>
                <a:spcPts val="0"/>
              </a:spcAft>
              <a:buClr>
                <a:schemeClr val="dk2"/>
              </a:buClr>
              <a:buSzPts val="2000"/>
              <a:buFont typeface="Libre Franklin"/>
              <a:buChar char="■"/>
              <a:defRPr b="0" i="0" sz="2000" u="none" cap="none" strike="noStrike">
                <a:solidFill>
                  <a:schemeClr val="dk2"/>
                </a:solidFill>
                <a:latin typeface="Libre Franklin"/>
                <a:ea typeface="Libre Franklin"/>
                <a:cs typeface="Libre Franklin"/>
                <a:sym typeface="Libre Franklin"/>
              </a:defRPr>
            </a:lvl1pPr>
            <a:lvl2pPr indent="-355600" lvl="1" marL="914400" marR="0" rtl="0" algn="l">
              <a:lnSpc>
                <a:spcPct val="94000"/>
              </a:lnSpc>
              <a:spcBef>
                <a:spcPts val="500"/>
              </a:spcBef>
              <a:spcAft>
                <a:spcPts val="0"/>
              </a:spcAft>
              <a:buClr>
                <a:schemeClr val="dk2"/>
              </a:buClr>
              <a:buSzPts val="2000"/>
              <a:buFont typeface="Libre Franklin"/>
              <a:buChar char="–"/>
              <a:defRPr b="0" i="1" sz="2000" u="none" cap="none" strike="noStrike">
                <a:solidFill>
                  <a:schemeClr val="dk2"/>
                </a:solidFill>
                <a:latin typeface="Libre Franklin"/>
                <a:ea typeface="Libre Franklin"/>
                <a:cs typeface="Libre Franklin"/>
                <a:sym typeface="Libre Franklin"/>
              </a:defRPr>
            </a:lvl2pPr>
            <a:lvl3pPr indent="-342900" lvl="2" marL="1371600" marR="0" rtl="0" algn="l">
              <a:lnSpc>
                <a:spcPct val="94000"/>
              </a:lnSpc>
              <a:spcBef>
                <a:spcPts val="500"/>
              </a:spcBef>
              <a:spcAft>
                <a:spcPts val="0"/>
              </a:spcAft>
              <a:buClr>
                <a:schemeClr val="dk2"/>
              </a:buClr>
              <a:buSzPts val="1800"/>
              <a:buFont typeface="Libre Franklin"/>
              <a:buChar char="■"/>
              <a:defRPr b="0" i="0" sz="1800" u="none" cap="none" strike="noStrike">
                <a:solidFill>
                  <a:schemeClr val="dk2"/>
                </a:solidFill>
                <a:latin typeface="Libre Franklin"/>
                <a:ea typeface="Libre Franklin"/>
                <a:cs typeface="Libre Franklin"/>
                <a:sym typeface="Libre Franklin"/>
              </a:defRPr>
            </a:lvl3pPr>
            <a:lvl4pPr indent="-342900" lvl="3" marL="1828800" marR="0" rtl="0" algn="l">
              <a:lnSpc>
                <a:spcPct val="94000"/>
              </a:lnSpc>
              <a:spcBef>
                <a:spcPts val="500"/>
              </a:spcBef>
              <a:spcAft>
                <a:spcPts val="0"/>
              </a:spcAft>
              <a:buClr>
                <a:schemeClr val="dk2"/>
              </a:buClr>
              <a:buSzPts val="1800"/>
              <a:buFont typeface="Libre Franklin"/>
              <a:buChar char="–"/>
              <a:defRPr b="0" i="1" sz="1800" u="none" cap="none" strike="noStrike">
                <a:solidFill>
                  <a:schemeClr val="dk2"/>
                </a:solidFill>
                <a:latin typeface="Libre Franklin"/>
                <a:ea typeface="Libre Franklin"/>
                <a:cs typeface="Libre Franklin"/>
                <a:sym typeface="Libre Franklin"/>
              </a:defRPr>
            </a:lvl4pPr>
            <a:lvl5pPr indent="-330200" lvl="4" marL="2286000" marR="0" rtl="0" algn="l">
              <a:lnSpc>
                <a:spcPct val="94000"/>
              </a:lnSpc>
              <a:spcBef>
                <a:spcPts val="500"/>
              </a:spcBef>
              <a:spcAft>
                <a:spcPts val="0"/>
              </a:spcAft>
              <a:buClr>
                <a:schemeClr val="dk2"/>
              </a:buClr>
              <a:buSzPts val="1600"/>
              <a:buFont typeface="Libre Franklin"/>
              <a:buChar char="■"/>
              <a:defRPr b="0" i="0" sz="1600" u="none" cap="none" strike="noStrike">
                <a:solidFill>
                  <a:schemeClr val="dk2"/>
                </a:solidFill>
                <a:latin typeface="Libre Franklin"/>
                <a:ea typeface="Libre Franklin"/>
                <a:cs typeface="Libre Franklin"/>
                <a:sym typeface="Libre Franklin"/>
              </a:defRPr>
            </a:lvl5pPr>
            <a:lvl6pPr indent="-330200" lvl="5" marL="2743200" marR="0" rtl="0" algn="l">
              <a:lnSpc>
                <a:spcPct val="94000"/>
              </a:lnSpc>
              <a:spcBef>
                <a:spcPts val="500"/>
              </a:spcBef>
              <a:spcAft>
                <a:spcPts val="0"/>
              </a:spcAft>
              <a:buClr>
                <a:schemeClr val="dk2"/>
              </a:buClr>
              <a:buSzPts val="1600"/>
              <a:buFont typeface="Libre Franklin"/>
              <a:buChar char="–"/>
              <a:defRPr b="0" i="1" sz="1600" u="none" cap="none" strike="noStrike">
                <a:solidFill>
                  <a:schemeClr val="dk2"/>
                </a:solidFill>
                <a:latin typeface="Libre Franklin"/>
                <a:ea typeface="Libre Franklin"/>
                <a:cs typeface="Libre Franklin"/>
                <a:sym typeface="Libre Franklin"/>
              </a:defRPr>
            </a:lvl6pPr>
            <a:lvl7pPr indent="-317500" lvl="6" marL="3200400" marR="0" rtl="0" algn="l">
              <a:lnSpc>
                <a:spcPct val="94000"/>
              </a:lnSpc>
              <a:spcBef>
                <a:spcPts val="500"/>
              </a:spcBef>
              <a:spcAft>
                <a:spcPts val="0"/>
              </a:spcAft>
              <a:buClr>
                <a:schemeClr val="dk2"/>
              </a:buClr>
              <a:buSzPts val="1400"/>
              <a:buFont typeface="Libre Franklin"/>
              <a:buChar char="■"/>
              <a:defRPr b="0" i="0" sz="1400" u="none" cap="none" strike="noStrike">
                <a:solidFill>
                  <a:schemeClr val="dk2"/>
                </a:solidFill>
                <a:latin typeface="Libre Franklin"/>
                <a:ea typeface="Libre Franklin"/>
                <a:cs typeface="Libre Franklin"/>
                <a:sym typeface="Libre Franklin"/>
              </a:defRPr>
            </a:lvl7pPr>
            <a:lvl8pPr indent="-317500" lvl="7" marL="3657600" marR="0" rtl="0" algn="l">
              <a:lnSpc>
                <a:spcPct val="94000"/>
              </a:lnSpc>
              <a:spcBef>
                <a:spcPts val="500"/>
              </a:spcBef>
              <a:spcAft>
                <a:spcPts val="0"/>
              </a:spcAft>
              <a:buClr>
                <a:schemeClr val="dk2"/>
              </a:buClr>
              <a:buSzPts val="1400"/>
              <a:buFont typeface="Libre Franklin"/>
              <a:buChar char="–"/>
              <a:defRPr b="0" i="1" sz="1400" u="none" cap="none" strike="noStrike">
                <a:solidFill>
                  <a:schemeClr val="dk2"/>
                </a:solidFill>
                <a:latin typeface="Libre Franklin"/>
                <a:ea typeface="Libre Franklin"/>
                <a:cs typeface="Libre Franklin"/>
                <a:sym typeface="Libre Franklin"/>
              </a:defRPr>
            </a:lvl8pPr>
            <a:lvl9pPr indent="-317500" lvl="8" marL="4114800" marR="0" rtl="0" algn="l">
              <a:lnSpc>
                <a:spcPct val="94000"/>
              </a:lnSpc>
              <a:spcBef>
                <a:spcPts val="500"/>
              </a:spcBef>
              <a:spcAft>
                <a:spcPts val="200"/>
              </a:spcAft>
              <a:buClr>
                <a:schemeClr val="dk2"/>
              </a:buClr>
              <a:buSzPts val="1400"/>
              <a:buFont typeface="Libre Franklin"/>
              <a:buChar char="■"/>
              <a:defRPr b="0" i="0" sz="1400" u="none" cap="none" strike="noStrike">
                <a:solidFill>
                  <a:schemeClr val="dk2"/>
                </a:solidFill>
                <a:latin typeface="Libre Franklin"/>
                <a:ea typeface="Libre Franklin"/>
                <a:cs typeface="Libre Franklin"/>
                <a:sym typeface="Libre Franklin"/>
              </a:defRPr>
            </a:lvl9pPr>
          </a:lstStyle>
          <a:p/>
        </p:txBody>
      </p:sp>
      <p:sp>
        <p:nvSpPr>
          <p:cNvPr id="12" name="Google Shape;12;p21"/>
          <p:cNvSpPr txBox="1"/>
          <p:nvPr>
            <p:ph idx="10" type="dt"/>
          </p:nvPr>
        </p:nvSpPr>
        <p:spPr>
          <a:xfrm>
            <a:off x="1390650" y="6453386"/>
            <a:ext cx="1204572" cy="404614"/>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2"/>
                </a:solidFill>
                <a:latin typeface="Libre Franklin"/>
                <a:ea typeface="Libre Franklin"/>
                <a:cs typeface="Libre Franklin"/>
                <a:sym typeface="Libre Franklin"/>
              </a:defRPr>
            </a:lvl1pPr>
            <a:lvl2pPr lvl="1" marR="0" rtl="0" algn="l">
              <a:spcBef>
                <a:spcPts val="0"/>
              </a:spcBef>
              <a:spcAft>
                <a:spcPts val="0"/>
              </a:spcAft>
              <a:buSzPts val="1400"/>
              <a:buNone/>
              <a:defRPr b="0" i="0" sz="1800" u="none" cap="none" strike="noStrike">
                <a:solidFill>
                  <a:schemeClr val="dk1"/>
                </a:solidFill>
                <a:latin typeface="Libre Franklin"/>
                <a:ea typeface="Libre Franklin"/>
                <a:cs typeface="Libre Franklin"/>
                <a:sym typeface="Libre Franklin"/>
              </a:defRPr>
            </a:lvl2pPr>
            <a:lvl3pPr lvl="2" marR="0" rtl="0" algn="l">
              <a:spcBef>
                <a:spcPts val="0"/>
              </a:spcBef>
              <a:spcAft>
                <a:spcPts val="0"/>
              </a:spcAft>
              <a:buSzPts val="1400"/>
              <a:buNone/>
              <a:defRPr b="0" i="0" sz="1800" u="none" cap="none" strike="noStrike">
                <a:solidFill>
                  <a:schemeClr val="dk1"/>
                </a:solidFill>
                <a:latin typeface="Libre Franklin"/>
                <a:ea typeface="Libre Franklin"/>
                <a:cs typeface="Libre Franklin"/>
                <a:sym typeface="Libre Franklin"/>
              </a:defRPr>
            </a:lvl3pPr>
            <a:lvl4pPr lvl="3" marR="0" rtl="0" algn="l">
              <a:spcBef>
                <a:spcPts val="0"/>
              </a:spcBef>
              <a:spcAft>
                <a:spcPts val="0"/>
              </a:spcAft>
              <a:buSzPts val="1400"/>
              <a:buNone/>
              <a:defRPr b="0" i="0" sz="1800" u="none" cap="none" strike="noStrike">
                <a:solidFill>
                  <a:schemeClr val="dk1"/>
                </a:solidFill>
                <a:latin typeface="Libre Franklin"/>
                <a:ea typeface="Libre Franklin"/>
                <a:cs typeface="Libre Franklin"/>
                <a:sym typeface="Libre Franklin"/>
              </a:defRPr>
            </a:lvl4pPr>
            <a:lvl5pPr lvl="4" marR="0" rtl="0" algn="l">
              <a:spcBef>
                <a:spcPts val="0"/>
              </a:spcBef>
              <a:spcAft>
                <a:spcPts val="0"/>
              </a:spcAft>
              <a:buSzPts val="1400"/>
              <a:buNone/>
              <a:defRPr b="0" i="0" sz="1800" u="none" cap="none" strike="noStrike">
                <a:solidFill>
                  <a:schemeClr val="dk1"/>
                </a:solidFill>
                <a:latin typeface="Libre Franklin"/>
                <a:ea typeface="Libre Franklin"/>
                <a:cs typeface="Libre Franklin"/>
                <a:sym typeface="Libre Franklin"/>
              </a:defRPr>
            </a:lvl5pPr>
            <a:lvl6pPr lvl="5" marR="0" rtl="0" algn="l">
              <a:spcBef>
                <a:spcPts val="0"/>
              </a:spcBef>
              <a:spcAft>
                <a:spcPts val="0"/>
              </a:spcAft>
              <a:buSzPts val="1400"/>
              <a:buNone/>
              <a:defRPr b="0" i="0" sz="1800" u="none" cap="none" strike="noStrike">
                <a:solidFill>
                  <a:schemeClr val="dk1"/>
                </a:solidFill>
                <a:latin typeface="Libre Franklin"/>
                <a:ea typeface="Libre Franklin"/>
                <a:cs typeface="Libre Franklin"/>
                <a:sym typeface="Libre Franklin"/>
              </a:defRPr>
            </a:lvl6pPr>
            <a:lvl7pPr lvl="6" marR="0" rtl="0" algn="l">
              <a:spcBef>
                <a:spcPts val="0"/>
              </a:spcBef>
              <a:spcAft>
                <a:spcPts val="0"/>
              </a:spcAft>
              <a:buSzPts val="1400"/>
              <a:buNone/>
              <a:defRPr b="0" i="0" sz="1800" u="none" cap="none" strike="noStrike">
                <a:solidFill>
                  <a:schemeClr val="dk1"/>
                </a:solidFill>
                <a:latin typeface="Libre Franklin"/>
                <a:ea typeface="Libre Franklin"/>
                <a:cs typeface="Libre Franklin"/>
                <a:sym typeface="Libre Franklin"/>
              </a:defRPr>
            </a:lvl7pPr>
            <a:lvl8pPr lvl="7" marR="0" rtl="0" algn="l">
              <a:spcBef>
                <a:spcPts val="0"/>
              </a:spcBef>
              <a:spcAft>
                <a:spcPts val="0"/>
              </a:spcAft>
              <a:buSzPts val="1400"/>
              <a:buNone/>
              <a:defRPr b="0" i="0" sz="1800" u="none" cap="none" strike="noStrike">
                <a:solidFill>
                  <a:schemeClr val="dk1"/>
                </a:solidFill>
                <a:latin typeface="Libre Franklin"/>
                <a:ea typeface="Libre Franklin"/>
                <a:cs typeface="Libre Franklin"/>
                <a:sym typeface="Libre Franklin"/>
              </a:defRPr>
            </a:lvl8pPr>
            <a:lvl9pPr lvl="8" marR="0" rtl="0" algn="l">
              <a:spcBef>
                <a:spcPts val="0"/>
              </a:spcBef>
              <a:spcAft>
                <a:spcPts val="0"/>
              </a:spcAft>
              <a:buSzPts val="1400"/>
              <a:buNone/>
              <a:defRPr b="0" i="0" sz="1800" u="none" cap="none" strike="noStrike">
                <a:solidFill>
                  <a:schemeClr val="dk1"/>
                </a:solidFill>
                <a:latin typeface="Libre Franklin"/>
                <a:ea typeface="Libre Franklin"/>
                <a:cs typeface="Libre Franklin"/>
                <a:sym typeface="Libre Franklin"/>
              </a:defRPr>
            </a:lvl9pPr>
          </a:lstStyle>
          <a:p/>
        </p:txBody>
      </p:sp>
      <p:sp>
        <p:nvSpPr>
          <p:cNvPr id="13" name="Google Shape;13;p21"/>
          <p:cNvSpPr txBox="1"/>
          <p:nvPr>
            <p:ph idx="11" type="ftr"/>
          </p:nvPr>
        </p:nvSpPr>
        <p:spPr>
          <a:xfrm>
            <a:off x="2893564" y="6453386"/>
            <a:ext cx="6280830" cy="404614"/>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2"/>
                </a:solidFill>
                <a:latin typeface="Libre Franklin"/>
                <a:ea typeface="Libre Franklin"/>
                <a:cs typeface="Libre Franklin"/>
                <a:sym typeface="Libre Franklin"/>
              </a:defRPr>
            </a:lvl1pPr>
            <a:lvl2pPr lvl="1" marR="0" rtl="0" algn="l">
              <a:spcBef>
                <a:spcPts val="0"/>
              </a:spcBef>
              <a:spcAft>
                <a:spcPts val="0"/>
              </a:spcAft>
              <a:buSzPts val="1400"/>
              <a:buNone/>
              <a:defRPr b="0" i="0" sz="1800" u="none" cap="none" strike="noStrike">
                <a:solidFill>
                  <a:schemeClr val="dk1"/>
                </a:solidFill>
                <a:latin typeface="Libre Franklin"/>
                <a:ea typeface="Libre Franklin"/>
                <a:cs typeface="Libre Franklin"/>
                <a:sym typeface="Libre Franklin"/>
              </a:defRPr>
            </a:lvl2pPr>
            <a:lvl3pPr lvl="2" marR="0" rtl="0" algn="l">
              <a:spcBef>
                <a:spcPts val="0"/>
              </a:spcBef>
              <a:spcAft>
                <a:spcPts val="0"/>
              </a:spcAft>
              <a:buSzPts val="1400"/>
              <a:buNone/>
              <a:defRPr b="0" i="0" sz="1800" u="none" cap="none" strike="noStrike">
                <a:solidFill>
                  <a:schemeClr val="dk1"/>
                </a:solidFill>
                <a:latin typeface="Libre Franklin"/>
                <a:ea typeface="Libre Franklin"/>
                <a:cs typeface="Libre Franklin"/>
                <a:sym typeface="Libre Franklin"/>
              </a:defRPr>
            </a:lvl3pPr>
            <a:lvl4pPr lvl="3" marR="0" rtl="0" algn="l">
              <a:spcBef>
                <a:spcPts val="0"/>
              </a:spcBef>
              <a:spcAft>
                <a:spcPts val="0"/>
              </a:spcAft>
              <a:buSzPts val="1400"/>
              <a:buNone/>
              <a:defRPr b="0" i="0" sz="1800" u="none" cap="none" strike="noStrike">
                <a:solidFill>
                  <a:schemeClr val="dk1"/>
                </a:solidFill>
                <a:latin typeface="Libre Franklin"/>
                <a:ea typeface="Libre Franklin"/>
                <a:cs typeface="Libre Franklin"/>
                <a:sym typeface="Libre Franklin"/>
              </a:defRPr>
            </a:lvl4pPr>
            <a:lvl5pPr lvl="4" marR="0" rtl="0" algn="l">
              <a:spcBef>
                <a:spcPts val="0"/>
              </a:spcBef>
              <a:spcAft>
                <a:spcPts val="0"/>
              </a:spcAft>
              <a:buSzPts val="1400"/>
              <a:buNone/>
              <a:defRPr b="0" i="0" sz="1800" u="none" cap="none" strike="noStrike">
                <a:solidFill>
                  <a:schemeClr val="dk1"/>
                </a:solidFill>
                <a:latin typeface="Libre Franklin"/>
                <a:ea typeface="Libre Franklin"/>
                <a:cs typeface="Libre Franklin"/>
                <a:sym typeface="Libre Franklin"/>
              </a:defRPr>
            </a:lvl5pPr>
            <a:lvl6pPr lvl="5" marR="0" rtl="0" algn="l">
              <a:spcBef>
                <a:spcPts val="0"/>
              </a:spcBef>
              <a:spcAft>
                <a:spcPts val="0"/>
              </a:spcAft>
              <a:buSzPts val="1400"/>
              <a:buNone/>
              <a:defRPr b="0" i="0" sz="1800" u="none" cap="none" strike="noStrike">
                <a:solidFill>
                  <a:schemeClr val="dk1"/>
                </a:solidFill>
                <a:latin typeface="Libre Franklin"/>
                <a:ea typeface="Libre Franklin"/>
                <a:cs typeface="Libre Franklin"/>
                <a:sym typeface="Libre Franklin"/>
              </a:defRPr>
            </a:lvl6pPr>
            <a:lvl7pPr lvl="6" marR="0" rtl="0" algn="l">
              <a:spcBef>
                <a:spcPts val="0"/>
              </a:spcBef>
              <a:spcAft>
                <a:spcPts val="0"/>
              </a:spcAft>
              <a:buSzPts val="1400"/>
              <a:buNone/>
              <a:defRPr b="0" i="0" sz="1800" u="none" cap="none" strike="noStrike">
                <a:solidFill>
                  <a:schemeClr val="dk1"/>
                </a:solidFill>
                <a:latin typeface="Libre Franklin"/>
                <a:ea typeface="Libre Franklin"/>
                <a:cs typeface="Libre Franklin"/>
                <a:sym typeface="Libre Franklin"/>
              </a:defRPr>
            </a:lvl7pPr>
            <a:lvl8pPr lvl="7" marR="0" rtl="0" algn="l">
              <a:spcBef>
                <a:spcPts val="0"/>
              </a:spcBef>
              <a:spcAft>
                <a:spcPts val="0"/>
              </a:spcAft>
              <a:buSzPts val="1400"/>
              <a:buNone/>
              <a:defRPr b="0" i="0" sz="1800" u="none" cap="none" strike="noStrike">
                <a:solidFill>
                  <a:schemeClr val="dk1"/>
                </a:solidFill>
                <a:latin typeface="Libre Franklin"/>
                <a:ea typeface="Libre Franklin"/>
                <a:cs typeface="Libre Franklin"/>
                <a:sym typeface="Libre Franklin"/>
              </a:defRPr>
            </a:lvl8pPr>
            <a:lvl9pPr lvl="8" marR="0" rtl="0" algn="l">
              <a:spcBef>
                <a:spcPts val="0"/>
              </a:spcBef>
              <a:spcAft>
                <a:spcPts val="0"/>
              </a:spcAft>
              <a:buSzPts val="1400"/>
              <a:buNone/>
              <a:defRPr b="0" i="0" sz="1800" u="none" cap="none" strike="noStrike">
                <a:solidFill>
                  <a:schemeClr val="dk1"/>
                </a:solidFill>
                <a:latin typeface="Libre Franklin"/>
                <a:ea typeface="Libre Franklin"/>
                <a:cs typeface="Libre Franklin"/>
                <a:sym typeface="Libre Franklin"/>
              </a:defRPr>
            </a:lvl9pPr>
          </a:lstStyle>
          <a:p/>
        </p:txBody>
      </p:sp>
      <p:sp>
        <p:nvSpPr>
          <p:cNvPr id="14" name="Google Shape;14;p21"/>
          <p:cNvSpPr txBox="1"/>
          <p:nvPr>
            <p:ph idx="12" type="sldNum"/>
          </p:nvPr>
        </p:nvSpPr>
        <p:spPr>
          <a:xfrm>
            <a:off x="9472736" y="6453386"/>
            <a:ext cx="1596292" cy="404614"/>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chemeClr val="dk2"/>
                </a:solidFill>
                <a:latin typeface="Libre Franklin"/>
                <a:ea typeface="Libre Franklin"/>
                <a:cs typeface="Libre Franklin"/>
                <a:sym typeface="Libre Franklin"/>
              </a:defRPr>
            </a:lvl1pPr>
            <a:lvl2pPr indent="0" lvl="1" marL="0" marR="0" rtl="0" algn="r">
              <a:spcBef>
                <a:spcPts val="0"/>
              </a:spcBef>
              <a:buNone/>
              <a:defRPr b="0" i="0" sz="1200" u="none" cap="none" strike="noStrike">
                <a:solidFill>
                  <a:schemeClr val="dk2"/>
                </a:solidFill>
                <a:latin typeface="Libre Franklin"/>
                <a:ea typeface="Libre Franklin"/>
                <a:cs typeface="Libre Franklin"/>
                <a:sym typeface="Libre Franklin"/>
              </a:defRPr>
            </a:lvl2pPr>
            <a:lvl3pPr indent="0" lvl="2" marL="0" marR="0" rtl="0" algn="r">
              <a:spcBef>
                <a:spcPts val="0"/>
              </a:spcBef>
              <a:buNone/>
              <a:defRPr b="0" i="0" sz="1200" u="none" cap="none" strike="noStrike">
                <a:solidFill>
                  <a:schemeClr val="dk2"/>
                </a:solidFill>
                <a:latin typeface="Libre Franklin"/>
                <a:ea typeface="Libre Franklin"/>
                <a:cs typeface="Libre Franklin"/>
                <a:sym typeface="Libre Franklin"/>
              </a:defRPr>
            </a:lvl3pPr>
            <a:lvl4pPr indent="0" lvl="3" marL="0" marR="0" rtl="0" algn="r">
              <a:spcBef>
                <a:spcPts val="0"/>
              </a:spcBef>
              <a:buNone/>
              <a:defRPr b="0" i="0" sz="1200" u="none" cap="none" strike="noStrike">
                <a:solidFill>
                  <a:schemeClr val="dk2"/>
                </a:solidFill>
                <a:latin typeface="Libre Franklin"/>
                <a:ea typeface="Libre Franklin"/>
                <a:cs typeface="Libre Franklin"/>
                <a:sym typeface="Libre Franklin"/>
              </a:defRPr>
            </a:lvl4pPr>
            <a:lvl5pPr indent="0" lvl="4" marL="0" marR="0" rtl="0" algn="r">
              <a:spcBef>
                <a:spcPts val="0"/>
              </a:spcBef>
              <a:buNone/>
              <a:defRPr b="0" i="0" sz="1200" u="none" cap="none" strike="noStrike">
                <a:solidFill>
                  <a:schemeClr val="dk2"/>
                </a:solidFill>
                <a:latin typeface="Libre Franklin"/>
                <a:ea typeface="Libre Franklin"/>
                <a:cs typeface="Libre Franklin"/>
                <a:sym typeface="Libre Franklin"/>
              </a:defRPr>
            </a:lvl5pPr>
            <a:lvl6pPr indent="0" lvl="5" marL="0" marR="0" rtl="0" algn="r">
              <a:spcBef>
                <a:spcPts val="0"/>
              </a:spcBef>
              <a:buNone/>
              <a:defRPr b="0" i="0" sz="1200" u="none" cap="none" strike="noStrike">
                <a:solidFill>
                  <a:schemeClr val="dk2"/>
                </a:solidFill>
                <a:latin typeface="Libre Franklin"/>
                <a:ea typeface="Libre Franklin"/>
                <a:cs typeface="Libre Franklin"/>
                <a:sym typeface="Libre Franklin"/>
              </a:defRPr>
            </a:lvl6pPr>
            <a:lvl7pPr indent="0" lvl="6" marL="0" marR="0" rtl="0" algn="r">
              <a:spcBef>
                <a:spcPts val="0"/>
              </a:spcBef>
              <a:buNone/>
              <a:defRPr b="0" i="0" sz="1200" u="none" cap="none" strike="noStrike">
                <a:solidFill>
                  <a:schemeClr val="dk2"/>
                </a:solidFill>
                <a:latin typeface="Libre Franklin"/>
                <a:ea typeface="Libre Franklin"/>
                <a:cs typeface="Libre Franklin"/>
                <a:sym typeface="Libre Franklin"/>
              </a:defRPr>
            </a:lvl7pPr>
            <a:lvl8pPr indent="0" lvl="7" marL="0" marR="0" rtl="0" algn="r">
              <a:spcBef>
                <a:spcPts val="0"/>
              </a:spcBef>
              <a:buNone/>
              <a:defRPr b="0" i="0" sz="1200" u="none" cap="none" strike="noStrike">
                <a:solidFill>
                  <a:schemeClr val="dk2"/>
                </a:solidFill>
                <a:latin typeface="Libre Franklin"/>
                <a:ea typeface="Libre Franklin"/>
                <a:cs typeface="Libre Franklin"/>
                <a:sym typeface="Libre Franklin"/>
              </a:defRPr>
            </a:lvl8pPr>
            <a:lvl9pPr indent="0" lvl="8" marL="0" marR="0" rtl="0" algn="r">
              <a:spcBef>
                <a:spcPts val="0"/>
              </a:spcBef>
              <a:buNone/>
              <a:defRPr b="0" i="0" sz="1200" u="none" cap="none" strike="noStrike">
                <a:solidFill>
                  <a:schemeClr val="dk2"/>
                </a:solidFill>
                <a:latin typeface="Libre Franklin"/>
                <a:ea typeface="Libre Franklin"/>
                <a:cs typeface="Libre Franklin"/>
                <a:sym typeface="Libre Franklin"/>
              </a:defRPr>
            </a:lvl9pPr>
          </a:lstStyle>
          <a:p>
            <a:pPr indent="0" lvl="0" marL="0" rtl="0" algn="r">
              <a:spcBef>
                <a:spcPts val="0"/>
              </a:spcBef>
              <a:spcAft>
                <a:spcPts val="0"/>
              </a:spcAft>
              <a:buNone/>
            </a:pPr>
            <a:fld id="{00000000-1234-1234-1234-123412341234}" type="slidenum">
              <a:rPr lang="tr-TR"/>
              <a:t>‹#›</a:t>
            </a:fld>
            <a:endParaRPr/>
          </a:p>
        </p:txBody>
      </p:sp>
      <p:sp>
        <p:nvSpPr>
          <p:cNvPr id="15" name="Google Shape;15;p21" title="Side bar"/>
          <p:cNvSpPr/>
          <p:nvPr/>
        </p:nvSpPr>
        <p:spPr>
          <a:xfrm>
            <a:off x="478095" y="376"/>
            <a:ext cx="228600" cy="68580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extLst>
    <p:ext uri="{27BBF7A9-308A-43DC-89C8-2F10F3537804}">
      <p15:sldGuideLst>
        <p15:guide id="1" orient="horz" pos="1368">
          <p15:clr>
            <a:srgbClr val="F26B43"/>
          </p15:clr>
        </p15:guide>
        <p15:guide id="2" orient="horz" pos="1440">
          <p15:clr>
            <a:srgbClr val="F26B43"/>
          </p15:clr>
        </p15:guide>
        <p15:guide id="3" orient="horz" pos="3696">
          <p15:clr>
            <a:srgbClr val="F26B43"/>
          </p15:clr>
        </p15:guide>
        <p15:guide id="4" orient="horz" pos="432">
          <p15:clr>
            <a:srgbClr val="F26B43"/>
          </p15:clr>
        </p15:guide>
        <p15:guide id="5" orient="horz" pos="1512">
          <p15:clr>
            <a:srgbClr val="F26B43"/>
          </p15:clr>
        </p15:guide>
        <p15:guide id="6" pos="6912">
          <p15:clr>
            <a:srgbClr val="F26B43"/>
          </p15:clr>
        </p15:guide>
        <p15:guide id="7" pos="936">
          <p15:clr>
            <a:srgbClr val="F26B43"/>
          </p15:clr>
        </p15:guide>
        <p15:guide id="8" pos="864">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2"/>
        </a:solidFill>
      </p:bgPr>
    </p:bg>
    <p:spTree>
      <p:nvGrpSpPr>
        <p:cNvPr id="93" name="Shape 93"/>
        <p:cNvGrpSpPr/>
        <p:nvPr/>
      </p:nvGrpSpPr>
      <p:grpSpPr>
        <a:xfrm>
          <a:off x="0" y="0"/>
          <a:ext cx="0" cy="0"/>
          <a:chOff x="0" y="0"/>
          <a:chExt cx="0" cy="0"/>
        </a:xfrm>
      </p:grpSpPr>
      <p:sp>
        <p:nvSpPr>
          <p:cNvPr id="94" name="Google Shape;94;p23"/>
          <p:cNvSpPr txBox="1"/>
          <p:nvPr>
            <p:ph type="title"/>
          </p:nvPr>
        </p:nvSpPr>
        <p:spPr>
          <a:xfrm>
            <a:off x="1251678" y="382385"/>
            <a:ext cx="10178322" cy="1492132"/>
          </a:xfrm>
          <a:prstGeom prst="rect">
            <a:avLst/>
          </a:prstGeom>
          <a:noFill/>
          <a:ln>
            <a:noFill/>
          </a:ln>
        </p:spPr>
        <p:txBody>
          <a:bodyPr anchorCtr="0" anchor="t" bIns="45700" lIns="91425" spcFirstLastPara="1" rIns="91425" wrap="square" tIns="45700">
            <a:normAutofit/>
          </a:bodyPr>
          <a:lstStyle>
            <a:lvl1pPr lvl="0" marR="0" rtl="0" algn="l">
              <a:lnSpc>
                <a:spcPct val="90000"/>
              </a:lnSpc>
              <a:spcBef>
                <a:spcPts val="0"/>
              </a:spcBef>
              <a:spcAft>
                <a:spcPts val="0"/>
              </a:spcAft>
              <a:buClr>
                <a:schemeClr val="dk2"/>
              </a:buClr>
              <a:buSzPts val="5100"/>
              <a:buFont typeface="Impact"/>
              <a:buNone/>
              <a:defRPr b="0" i="0" sz="5100" u="none" cap="none" strike="noStrike">
                <a:solidFill>
                  <a:schemeClr val="dk2"/>
                </a:solidFill>
                <a:latin typeface="Impact"/>
                <a:ea typeface="Impact"/>
                <a:cs typeface="Impact"/>
                <a:sym typeface="Impact"/>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95" name="Google Shape;95;p23"/>
          <p:cNvSpPr txBox="1"/>
          <p:nvPr>
            <p:ph idx="1" type="body"/>
          </p:nvPr>
        </p:nvSpPr>
        <p:spPr>
          <a:xfrm>
            <a:off x="1251678" y="2286001"/>
            <a:ext cx="10178322" cy="3593591"/>
          </a:xfrm>
          <a:prstGeom prst="rect">
            <a:avLst/>
          </a:prstGeom>
          <a:noFill/>
          <a:ln>
            <a:noFill/>
          </a:ln>
        </p:spPr>
        <p:txBody>
          <a:bodyPr anchorCtr="0" anchor="t" bIns="45700" lIns="91425" spcFirstLastPara="1" rIns="91425" wrap="square" tIns="45700">
            <a:normAutofit/>
          </a:bodyPr>
          <a:lstStyle>
            <a:lvl1pPr indent="-355600" lvl="0" marL="457200" marR="0" rtl="0" algn="l">
              <a:lnSpc>
                <a:spcPct val="110000"/>
              </a:lnSpc>
              <a:spcBef>
                <a:spcPts val="700"/>
              </a:spcBef>
              <a:spcAft>
                <a:spcPts val="0"/>
              </a:spcAft>
              <a:buClr>
                <a:schemeClr val="dk2"/>
              </a:buClr>
              <a:buSzPts val="2000"/>
              <a:buFont typeface="Arial"/>
              <a:buChar char="•"/>
              <a:defRPr b="0" i="0" sz="2000" u="none" cap="none" strike="noStrike">
                <a:solidFill>
                  <a:srgbClr val="595959"/>
                </a:solidFill>
                <a:latin typeface="Gill Sans"/>
                <a:ea typeface="Gill Sans"/>
                <a:cs typeface="Gill Sans"/>
                <a:sym typeface="Gill Sans"/>
              </a:defRPr>
            </a:lvl1pPr>
            <a:lvl2pPr indent="-342900" lvl="1" marL="914400" marR="0" rtl="0" algn="l">
              <a:lnSpc>
                <a:spcPct val="110000"/>
              </a:lnSpc>
              <a:spcBef>
                <a:spcPts val="700"/>
              </a:spcBef>
              <a:spcAft>
                <a:spcPts val="0"/>
              </a:spcAft>
              <a:buClr>
                <a:schemeClr val="dk2"/>
              </a:buClr>
              <a:buSzPts val="1800"/>
              <a:buFont typeface="Gill Sans"/>
              <a:buChar char="–"/>
              <a:defRPr b="0" i="0" sz="1800" u="none" cap="none" strike="noStrike">
                <a:solidFill>
                  <a:srgbClr val="595959"/>
                </a:solidFill>
                <a:latin typeface="Gill Sans"/>
                <a:ea typeface="Gill Sans"/>
                <a:cs typeface="Gill Sans"/>
                <a:sym typeface="Gill Sans"/>
              </a:defRPr>
            </a:lvl2pPr>
            <a:lvl3pPr indent="-330200" lvl="2" marL="1371600" marR="0" rtl="0" algn="l">
              <a:lnSpc>
                <a:spcPct val="110000"/>
              </a:lnSpc>
              <a:spcBef>
                <a:spcPts val="700"/>
              </a:spcBef>
              <a:spcAft>
                <a:spcPts val="0"/>
              </a:spcAft>
              <a:buClr>
                <a:schemeClr val="dk2"/>
              </a:buClr>
              <a:buSzPts val="1600"/>
              <a:buFont typeface="Arial"/>
              <a:buChar char="•"/>
              <a:defRPr b="0" i="0" sz="1600" u="none" cap="none" strike="noStrike">
                <a:solidFill>
                  <a:srgbClr val="595959"/>
                </a:solidFill>
                <a:latin typeface="Gill Sans"/>
                <a:ea typeface="Gill Sans"/>
                <a:cs typeface="Gill Sans"/>
                <a:sym typeface="Gill Sans"/>
              </a:defRPr>
            </a:lvl3pPr>
            <a:lvl4pPr indent="-317500" lvl="3" marL="1828800" marR="0" rtl="0" algn="l">
              <a:lnSpc>
                <a:spcPct val="110000"/>
              </a:lnSpc>
              <a:spcBef>
                <a:spcPts val="700"/>
              </a:spcBef>
              <a:spcAft>
                <a:spcPts val="0"/>
              </a:spcAft>
              <a:buClr>
                <a:schemeClr val="dk2"/>
              </a:buClr>
              <a:buSzPts val="1400"/>
              <a:buFont typeface="Gill Sans"/>
              <a:buChar char="–"/>
              <a:defRPr b="0" i="0" sz="1400" u="none" cap="none" strike="noStrike">
                <a:solidFill>
                  <a:srgbClr val="595959"/>
                </a:solidFill>
                <a:latin typeface="Gill Sans"/>
                <a:ea typeface="Gill Sans"/>
                <a:cs typeface="Gill Sans"/>
                <a:sym typeface="Gill Sans"/>
              </a:defRPr>
            </a:lvl4pPr>
            <a:lvl5pPr indent="-317500" lvl="4" marL="2286000" marR="0" rtl="0" algn="l">
              <a:lnSpc>
                <a:spcPct val="110000"/>
              </a:lnSpc>
              <a:spcBef>
                <a:spcPts val="700"/>
              </a:spcBef>
              <a:spcAft>
                <a:spcPts val="0"/>
              </a:spcAft>
              <a:buClr>
                <a:schemeClr val="dk2"/>
              </a:buClr>
              <a:buSzPts val="1400"/>
              <a:buFont typeface="Arial"/>
              <a:buChar char="•"/>
              <a:defRPr b="0" i="0" sz="1400" u="none" cap="none" strike="noStrike">
                <a:solidFill>
                  <a:srgbClr val="595959"/>
                </a:solidFill>
                <a:latin typeface="Gill Sans"/>
                <a:ea typeface="Gill Sans"/>
                <a:cs typeface="Gill Sans"/>
                <a:sym typeface="Gill Sans"/>
              </a:defRPr>
            </a:lvl5pPr>
            <a:lvl6pPr indent="-317500" lvl="5" marL="2743200" marR="0" rtl="0" algn="l">
              <a:lnSpc>
                <a:spcPct val="110000"/>
              </a:lnSpc>
              <a:spcBef>
                <a:spcPts val="700"/>
              </a:spcBef>
              <a:spcAft>
                <a:spcPts val="0"/>
              </a:spcAft>
              <a:buClr>
                <a:schemeClr val="dk2"/>
              </a:buClr>
              <a:buSzPts val="1400"/>
              <a:buFont typeface="Gill Sans"/>
              <a:buChar char="–"/>
              <a:defRPr b="0" i="0" sz="1400" u="none" cap="none" strike="noStrike">
                <a:solidFill>
                  <a:srgbClr val="595959"/>
                </a:solidFill>
                <a:latin typeface="Gill Sans"/>
                <a:ea typeface="Gill Sans"/>
                <a:cs typeface="Gill Sans"/>
                <a:sym typeface="Gill Sans"/>
              </a:defRPr>
            </a:lvl6pPr>
            <a:lvl7pPr indent="-317500" lvl="6" marL="3200400" marR="0" rtl="0" algn="l">
              <a:lnSpc>
                <a:spcPct val="110000"/>
              </a:lnSpc>
              <a:spcBef>
                <a:spcPts val="700"/>
              </a:spcBef>
              <a:spcAft>
                <a:spcPts val="0"/>
              </a:spcAft>
              <a:buClr>
                <a:schemeClr val="dk2"/>
              </a:buClr>
              <a:buSzPts val="1400"/>
              <a:buFont typeface="Arial"/>
              <a:buChar char="•"/>
              <a:defRPr b="0" i="0" sz="1400" u="none" cap="none" strike="noStrike">
                <a:solidFill>
                  <a:srgbClr val="595959"/>
                </a:solidFill>
                <a:latin typeface="Gill Sans"/>
                <a:ea typeface="Gill Sans"/>
                <a:cs typeface="Gill Sans"/>
                <a:sym typeface="Gill Sans"/>
              </a:defRPr>
            </a:lvl7pPr>
            <a:lvl8pPr indent="-317500" lvl="7" marL="3657600" marR="0" rtl="0" algn="l">
              <a:lnSpc>
                <a:spcPct val="110000"/>
              </a:lnSpc>
              <a:spcBef>
                <a:spcPts val="700"/>
              </a:spcBef>
              <a:spcAft>
                <a:spcPts val="0"/>
              </a:spcAft>
              <a:buClr>
                <a:schemeClr val="dk2"/>
              </a:buClr>
              <a:buSzPts val="1400"/>
              <a:buFont typeface="Gill Sans"/>
              <a:buChar char="–"/>
              <a:defRPr b="0" i="0" sz="1400" u="none" cap="none" strike="noStrike">
                <a:solidFill>
                  <a:srgbClr val="595959"/>
                </a:solidFill>
                <a:latin typeface="Gill Sans"/>
                <a:ea typeface="Gill Sans"/>
                <a:cs typeface="Gill Sans"/>
                <a:sym typeface="Gill Sans"/>
              </a:defRPr>
            </a:lvl8pPr>
            <a:lvl9pPr indent="-317500" lvl="8" marL="4114800" marR="0" rtl="0" algn="l">
              <a:lnSpc>
                <a:spcPct val="110000"/>
              </a:lnSpc>
              <a:spcBef>
                <a:spcPts val="700"/>
              </a:spcBef>
              <a:spcAft>
                <a:spcPts val="0"/>
              </a:spcAft>
              <a:buClr>
                <a:schemeClr val="dk2"/>
              </a:buClr>
              <a:buSzPts val="1400"/>
              <a:buFont typeface="Arial"/>
              <a:buChar char="•"/>
              <a:defRPr b="0" i="0" sz="1400" u="none" cap="none" strike="noStrike">
                <a:solidFill>
                  <a:srgbClr val="595959"/>
                </a:solidFill>
                <a:latin typeface="Gill Sans"/>
                <a:ea typeface="Gill Sans"/>
                <a:cs typeface="Gill Sans"/>
                <a:sym typeface="Gill Sans"/>
              </a:defRPr>
            </a:lvl9pPr>
          </a:lstStyle>
          <a:p/>
        </p:txBody>
      </p:sp>
      <p:sp>
        <p:nvSpPr>
          <p:cNvPr id="96" name="Google Shape;96;p23"/>
          <p:cNvSpPr txBox="1"/>
          <p:nvPr>
            <p:ph idx="10" type="dt"/>
          </p:nvPr>
        </p:nvSpPr>
        <p:spPr>
          <a:xfrm>
            <a:off x="1251678" y="6375679"/>
            <a:ext cx="2329722" cy="348462"/>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595959"/>
                </a:solidFill>
                <a:latin typeface="Gill Sans"/>
                <a:ea typeface="Gill Sans"/>
                <a:cs typeface="Gill Sans"/>
                <a:sym typeface="Gill Sans"/>
              </a:defRPr>
            </a:lvl1pPr>
            <a:lvl2pPr lvl="1"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2pPr>
            <a:lvl3pPr lvl="2"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3pPr>
            <a:lvl4pPr lvl="3"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4pPr>
            <a:lvl5pPr lvl="4"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5pPr>
            <a:lvl6pPr lvl="5"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6pPr>
            <a:lvl7pPr lvl="6"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7pPr>
            <a:lvl8pPr lvl="7"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8pPr>
            <a:lvl9pPr lvl="8"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9pPr>
          </a:lstStyle>
          <a:p/>
        </p:txBody>
      </p:sp>
      <p:sp>
        <p:nvSpPr>
          <p:cNvPr id="97" name="Google Shape;97;p23"/>
          <p:cNvSpPr txBox="1"/>
          <p:nvPr>
            <p:ph idx="11" type="ftr"/>
          </p:nvPr>
        </p:nvSpPr>
        <p:spPr>
          <a:xfrm>
            <a:off x="4038600" y="6375679"/>
            <a:ext cx="4114800" cy="345796"/>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595959"/>
                </a:solidFill>
                <a:latin typeface="Gill Sans"/>
                <a:ea typeface="Gill Sans"/>
                <a:cs typeface="Gill Sans"/>
                <a:sym typeface="Gill Sans"/>
              </a:defRPr>
            </a:lvl1pPr>
            <a:lvl2pPr lvl="1"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2pPr>
            <a:lvl3pPr lvl="2"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3pPr>
            <a:lvl4pPr lvl="3"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4pPr>
            <a:lvl5pPr lvl="4"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5pPr>
            <a:lvl6pPr lvl="5"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6pPr>
            <a:lvl7pPr lvl="6"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7pPr>
            <a:lvl8pPr lvl="7"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8pPr>
            <a:lvl9pPr lvl="8"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9pPr>
          </a:lstStyle>
          <a:p/>
        </p:txBody>
      </p:sp>
      <p:sp>
        <p:nvSpPr>
          <p:cNvPr id="98" name="Google Shape;98;p23"/>
          <p:cNvSpPr txBox="1"/>
          <p:nvPr>
            <p:ph idx="12" type="sldNum"/>
          </p:nvPr>
        </p:nvSpPr>
        <p:spPr>
          <a:xfrm>
            <a:off x="8610601" y="6375679"/>
            <a:ext cx="2819399" cy="345796"/>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595959"/>
                </a:solidFill>
                <a:latin typeface="Gill Sans"/>
                <a:ea typeface="Gill Sans"/>
                <a:cs typeface="Gill Sans"/>
                <a:sym typeface="Gill Sans"/>
              </a:defRPr>
            </a:lvl1pPr>
            <a:lvl2pPr indent="0" lvl="1" marL="0" marR="0" rtl="0" algn="r">
              <a:spcBef>
                <a:spcPts val="0"/>
              </a:spcBef>
              <a:buNone/>
              <a:defRPr b="0" i="0" sz="1200" u="none" cap="none" strike="noStrike">
                <a:solidFill>
                  <a:srgbClr val="595959"/>
                </a:solidFill>
                <a:latin typeface="Gill Sans"/>
                <a:ea typeface="Gill Sans"/>
                <a:cs typeface="Gill Sans"/>
                <a:sym typeface="Gill Sans"/>
              </a:defRPr>
            </a:lvl2pPr>
            <a:lvl3pPr indent="0" lvl="2" marL="0" marR="0" rtl="0" algn="r">
              <a:spcBef>
                <a:spcPts val="0"/>
              </a:spcBef>
              <a:buNone/>
              <a:defRPr b="0" i="0" sz="1200" u="none" cap="none" strike="noStrike">
                <a:solidFill>
                  <a:srgbClr val="595959"/>
                </a:solidFill>
                <a:latin typeface="Gill Sans"/>
                <a:ea typeface="Gill Sans"/>
                <a:cs typeface="Gill Sans"/>
                <a:sym typeface="Gill Sans"/>
              </a:defRPr>
            </a:lvl3pPr>
            <a:lvl4pPr indent="0" lvl="3" marL="0" marR="0" rtl="0" algn="r">
              <a:spcBef>
                <a:spcPts val="0"/>
              </a:spcBef>
              <a:buNone/>
              <a:defRPr b="0" i="0" sz="1200" u="none" cap="none" strike="noStrike">
                <a:solidFill>
                  <a:srgbClr val="595959"/>
                </a:solidFill>
                <a:latin typeface="Gill Sans"/>
                <a:ea typeface="Gill Sans"/>
                <a:cs typeface="Gill Sans"/>
                <a:sym typeface="Gill Sans"/>
              </a:defRPr>
            </a:lvl4pPr>
            <a:lvl5pPr indent="0" lvl="4" marL="0" marR="0" rtl="0" algn="r">
              <a:spcBef>
                <a:spcPts val="0"/>
              </a:spcBef>
              <a:buNone/>
              <a:defRPr b="0" i="0" sz="1200" u="none" cap="none" strike="noStrike">
                <a:solidFill>
                  <a:srgbClr val="595959"/>
                </a:solidFill>
                <a:latin typeface="Gill Sans"/>
                <a:ea typeface="Gill Sans"/>
                <a:cs typeface="Gill Sans"/>
                <a:sym typeface="Gill Sans"/>
              </a:defRPr>
            </a:lvl5pPr>
            <a:lvl6pPr indent="0" lvl="5" marL="0" marR="0" rtl="0" algn="r">
              <a:spcBef>
                <a:spcPts val="0"/>
              </a:spcBef>
              <a:buNone/>
              <a:defRPr b="0" i="0" sz="1200" u="none" cap="none" strike="noStrike">
                <a:solidFill>
                  <a:srgbClr val="595959"/>
                </a:solidFill>
                <a:latin typeface="Gill Sans"/>
                <a:ea typeface="Gill Sans"/>
                <a:cs typeface="Gill Sans"/>
                <a:sym typeface="Gill Sans"/>
              </a:defRPr>
            </a:lvl6pPr>
            <a:lvl7pPr indent="0" lvl="6" marL="0" marR="0" rtl="0" algn="r">
              <a:spcBef>
                <a:spcPts val="0"/>
              </a:spcBef>
              <a:buNone/>
              <a:defRPr b="0" i="0" sz="1200" u="none" cap="none" strike="noStrike">
                <a:solidFill>
                  <a:srgbClr val="595959"/>
                </a:solidFill>
                <a:latin typeface="Gill Sans"/>
                <a:ea typeface="Gill Sans"/>
                <a:cs typeface="Gill Sans"/>
                <a:sym typeface="Gill Sans"/>
              </a:defRPr>
            </a:lvl7pPr>
            <a:lvl8pPr indent="0" lvl="7" marL="0" marR="0" rtl="0" algn="r">
              <a:spcBef>
                <a:spcPts val="0"/>
              </a:spcBef>
              <a:buNone/>
              <a:defRPr b="0" i="0" sz="1200" u="none" cap="none" strike="noStrike">
                <a:solidFill>
                  <a:srgbClr val="595959"/>
                </a:solidFill>
                <a:latin typeface="Gill Sans"/>
                <a:ea typeface="Gill Sans"/>
                <a:cs typeface="Gill Sans"/>
                <a:sym typeface="Gill Sans"/>
              </a:defRPr>
            </a:lvl8pPr>
            <a:lvl9pPr indent="0" lvl="8" marL="0" marR="0" rtl="0" algn="r">
              <a:spcBef>
                <a:spcPts val="0"/>
              </a:spcBef>
              <a:buNone/>
              <a:defRPr b="0" i="0" sz="1200" u="none" cap="none" strike="noStrike">
                <a:solidFill>
                  <a:srgbClr val="595959"/>
                </a:solidFill>
                <a:latin typeface="Gill Sans"/>
                <a:ea typeface="Gill Sans"/>
                <a:cs typeface="Gill Sans"/>
                <a:sym typeface="Gill Sans"/>
              </a:defRPr>
            </a:lvl9pPr>
          </a:lstStyle>
          <a:p>
            <a:pPr indent="0" lvl="0" marL="0" rtl="0" algn="r">
              <a:spcBef>
                <a:spcPts val="0"/>
              </a:spcBef>
              <a:spcAft>
                <a:spcPts val="0"/>
              </a:spcAft>
              <a:buNone/>
            </a:pPr>
            <a:fld id="{00000000-1234-1234-1234-123412341234}" type="slidenum">
              <a:rPr lang="tr-TR"/>
              <a:t>‹#›</a:t>
            </a:fld>
            <a:endParaRPr/>
          </a:p>
        </p:txBody>
      </p:sp>
      <p:sp>
        <p:nvSpPr>
          <p:cNvPr id="99" name="Google Shape;99;p23" title="Left scallop edge"/>
          <p:cNvSpPr/>
          <p:nvPr/>
        </p:nvSpPr>
        <p:spPr>
          <a:xfrm>
            <a:off x="0" y="0"/>
            <a:ext cx="885825" cy="6858000"/>
          </a:xfrm>
          <a:custGeom>
            <a:rect b="b" l="l" r="r" t="t"/>
            <a:pathLst>
              <a:path extrusionOk="0" h="4320" w="558">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dk2"/>
          </a:solidFill>
          <a:ln>
            <a:noFill/>
          </a:ln>
        </p:spPr>
      </p:sp>
      <p:sp>
        <p:nvSpPr>
          <p:cNvPr id="100" name="Google Shape;100;p23" title="right edge border"/>
          <p:cNvSpPr/>
          <p:nvPr/>
        </p:nvSpPr>
        <p:spPr>
          <a:xfrm>
            <a:off x="11908536" y="0"/>
            <a:ext cx="283464" cy="68580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 accent1="accent1" accent2="accent2" accent3="accent3" accent4="accent4" accent5="accent5" accent6="accent6" bg1="lt1" bg2="dk2" tx1="dk1" tx2="lt2" folHlink="folHlink" hlink="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extLst>
    <p:ext uri="{27BBF7A9-308A-43DC-89C8-2F10F3537804}">
      <p15:sldGuideLst>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0.xml"/><Relationship Id="rId3"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 Id="rId3" Type="http://schemas.openxmlformats.org/officeDocument/2006/relationships/image" Target="../media/image7.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 Id="rId3" Type="http://schemas.openxmlformats.org/officeDocument/2006/relationships/image" Target="../media/image6.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 Id="rId3" Type="http://schemas.openxmlformats.org/officeDocument/2006/relationships/image" Target="../media/image3.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 Id="rId3" Type="http://schemas.openxmlformats.org/officeDocument/2006/relationships/image" Target="../media/image1.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 Id="rId3" Type="http://schemas.openxmlformats.org/officeDocument/2006/relationships/image" Target="../media/image8.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 Id="rId3" Type="http://schemas.openxmlformats.org/officeDocument/2006/relationships/image" Target="../media/image4.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 Id="rId3"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2" name="Shape 182"/>
        <p:cNvGrpSpPr/>
        <p:nvPr/>
      </p:nvGrpSpPr>
      <p:grpSpPr>
        <a:xfrm>
          <a:off x="0" y="0"/>
          <a:ext cx="0" cy="0"/>
          <a:chOff x="0" y="0"/>
          <a:chExt cx="0" cy="0"/>
        </a:xfrm>
      </p:grpSpPr>
      <p:sp>
        <p:nvSpPr>
          <p:cNvPr id="183" name="Google Shape;183;p1"/>
          <p:cNvSpPr txBox="1"/>
          <p:nvPr>
            <p:ph type="ctrTitle"/>
          </p:nvPr>
        </p:nvSpPr>
        <p:spPr>
          <a:xfrm>
            <a:off x="2455984" y="1485900"/>
            <a:ext cx="9144000" cy="509954"/>
          </a:xfrm>
          <a:prstGeom prst="rect">
            <a:avLst/>
          </a:prstGeom>
          <a:noFill/>
          <a:ln>
            <a:noFill/>
          </a:ln>
        </p:spPr>
        <p:txBody>
          <a:bodyPr anchorCtr="0" anchor="b" bIns="45700" lIns="91425" spcFirstLastPara="1" rIns="91425" wrap="square" tIns="45700">
            <a:noAutofit/>
          </a:bodyPr>
          <a:lstStyle/>
          <a:p>
            <a:pPr indent="0" lvl="0" marL="0" rtl="0" algn="ctr">
              <a:lnSpc>
                <a:spcPct val="89000"/>
              </a:lnSpc>
              <a:spcBef>
                <a:spcPts val="0"/>
              </a:spcBef>
              <a:spcAft>
                <a:spcPts val="0"/>
              </a:spcAft>
              <a:buClr>
                <a:srgbClr val="D13A55"/>
              </a:buClr>
              <a:buSzPts val="4800"/>
              <a:buFont typeface="Times New Roman"/>
              <a:buNone/>
            </a:pPr>
            <a:r>
              <a:rPr lang="tr-TR" sz="4800">
                <a:solidFill>
                  <a:srgbClr val="D13A55"/>
                </a:solidFill>
                <a:latin typeface="Times New Roman"/>
                <a:ea typeface="Times New Roman"/>
                <a:cs typeface="Times New Roman"/>
                <a:sym typeface="Times New Roman"/>
              </a:rPr>
              <a:t>ŞİDDET NEDİR?</a:t>
            </a:r>
            <a:br>
              <a:rPr lang="tr-TR" sz="4800">
                <a:solidFill>
                  <a:srgbClr val="D13A55"/>
                </a:solidFill>
                <a:latin typeface="Times New Roman"/>
                <a:ea typeface="Times New Roman"/>
                <a:cs typeface="Times New Roman"/>
                <a:sym typeface="Times New Roman"/>
              </a:rPr>
            </a:br>
            <a:endParaRPr sz="4800">
              <a:solidFill>
                <a:srgbClr val="D13A55"/>
              </a:solidFill>
              <a:latin typeface="Times New Roman"/>
              <a:ea typeface="Times New Roman"/>
              <a:cs typeface="Times New Roman"/>
              <a:sym typeface="Times New Roman"/>
            </a:endParaRPr>
          </a:p>
        </p:txBody>
      </p:sp>
      <p:sp>
        <p:nvSpPr>
          <p:cNvPr id="184" name="Google Shape;184;p1"/>
          <p:cNvSpPr txBox="1"/>
          <p:nvPr>
            <p:ph idx="1" type="subTitle"/>
          </p:nvPr>
        </p:nvSpPr>
        <p:spPr>
          <a:xfrm>
            <a:off x="1444869" y="1608991"/>
            <a:ext cx="9144000" cy="3429001"/>
          </a:xfrm>
          <a:prstGeom prst="rect">
            <a:avLst/>
          </a:prstGeom>
          <a:noFill/>
          <a:ln>
            <a:noFill/>
          </a:ln>
        </p:spPr>
        <p:txBody>
          <a:bodyPr anchorCtr="0" anchor="t" bIns="45700" lIns="91425" spcFirstLastPara="1" rIns="91425" wrap="square" tIns="45700">
            <a:normAutofit/>
          </a:bodyPr>
          <a:lstStyle/>
          <a:p>
            <a:pPr indent="0" lvl="0" marL="0" rtl="0" algn="ctr">
              <a:lnSpc>
                <a:spcPct val="102000"/>
              </a:lnSpc>
              <a:spcBef>
                <a:spcPts val="0"/>
              </a:spcBef>
              <a:spcAft>
                <a:spcPts val="0"/>
              </a:spcAft>
              <a:buClr>
                <a:schemeClr val="dk2"/>
              </a:buClr>
              <a:buSzPts val="2300"/>
              <a:buNone/>
            </a:pPr>
            <a:r>
              <a:rPr lang="tr-TR">
                <a:latin typeface="Times New Roman"/>
                <a:ea typeface="Times New Roman"/>
                <a:cs typeface="Times New Roman"/>
                <a:sym typeface="Times New Roman"/>
              </a:rPr>
              <a:t> Şiddet bir insanın ya da grubun bir başka birey ya da gruba karşı çeşitli amaç ve niyetlerle kötü muamele etmesidir. Kötü muamelenin şekli bir insana karşı sorumlulukları yerine getirmemekten başlayıp fiziksel güç kullanarak fiziksel olarak zarar vermeye hatta yok etmeye kadar varabilmektedir.</a:t>
            </a:r>
            <a:endParaRPr/>
          </a:p>
          <a:p>
            <a:pPr indent="0" lvl="0" marL="0" rtl="0" algn="ctr">
              <a:lnSpc>
                <a:spcPct val="102000"/>
              </a:lnSpc>
              <a:spcBef>
                <a:spcPts val="0"/>
              </a:spcBef>
              <a:spcAft>
                <a:spcPts val="0"/>
              </a:spcAft>
              <a:buClr>
                <a:schemeClr val="dk2"/>
              </a:buClr>
              <a:buSzPts val="2300"/>
              <a:buNone/>
            </a:pPr>
            <a:r>
              <a:rPr lang="tr-TR">
                <a:latin typeface="Times New Roman"/>
                <a:ea typeface="Times New Roman"/>
                <a:cs typeface="Times New Roman"/>
                <a:sym typeface="Times New Roman"/>
              </a:rPr>
              <a:t>Dünya Sağlık Örgütü’ne (2002) göre şiddet, bir kişinin kendisini, bir başka kişiyi veya grubu ya da topluluğu yaralanma, ölüm, psikolojik zarar, gelişim geriliği veya mahrumiyetle sonuçlanacak şekilde kasıtlı olarak zorlaması, tehdit etmesi ve/veya fiziksel güç kullanmasıdır</a:t>
            </a:r>
            <a:endParaRPr>
              <a:latin typeface="Times New Roman"/>
              <a:ea typeface="Times New Roman"/>
              <a:cs typeface="Times New Roman"/>
              <a:sym typeface="Times New Roman"/>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4" name="Shape 234"/>
        <p:cNvGrpSpPr/>
        <p:nvPr/>
      </p:nvGrpSpPr>
      <p:grpSpPr>
        <a:xfrm>
          <a:off x="0" y="0"/>
          <a:ext cx="0" cy="0"/>
          <a:chOff x="0" y="0"/>
          <a:chExt cx="0" cy="0"/>
        </a:xfrm>
      </p:grpSpPr>
      <p:sp>
        <p:nvSpPr>
          <p:cNvPr id="235" name="Google Shape;235;p10"/>
          <p:cNvSpPr txBox="1"/>
          <p:nvPr>
            <p:ph idx="1" type="body"/>
          </p:nvPr>
        </p:nvSpPr>
        <p:spPr>
          <a:xfrm>
            <a:off x="838200" y="465992"/>
            <a:ext cx="10515600" cy="6031523"/>
          </a:xfrm>
          <a:prstGeom prst="rect">
            <a:avLst/>
          </a:prstGeom>
          <a:noFill/>
          <a:ln>
            <a:noFill/>
          </a:ln>
        </p:spPr>
        <p:txBody>
          <a:bodyPr anchorCtr="0" anchor="t" bIns="45700" lIns="91425" spcFirstLastPara="1" rIns="91425" wrap="square" tIns="45700">
            <a:normAutofit/>
          </a:bodyPr>
          <a:lstStyle/>
          <a:p>
            <a:pPr indent="-228600" lvl="0" marL="228600" rtl="0" algn="l">
              <a:lnSpc>
                <a:spcPct val="100000"/>
              </a:lnSpc>
              <a:spcBef>
                <a:spcPts val="0"/>
              </a:spcBef>
              <a:spcAft>
                <a:spcPts val="0"/>
              </a:spcAft>
              <a:buSzPts val="2035"/>
              <a:buFont typeface="Noto Sans Symbols"/>
              <a:buChar char="⮚"/>
            </a:pPr>
            <a:r>
              <a:rPr b="1" lang="tr-TR" sz="2035">
                <a:latin typeface="Times New Roman"/>
                <a:ea typeface="Times New Roman"/>
                <a:cs typeface="Times New Roman"/>
                <a:sym typeface="Times New Roman"/>
              </a:rPr>
              <a:t>Psikolojik Sonuçları:</a:t>
            </a:r>
            <a:endParaRPr/>
          </a:p>
          <a:p>
            <a:pPr indent="-228600" lvl="0" marL="228600" rtl="0" algn="l">
              <a:lnSpc>
                <a:spcPct val="100000"/>
              </a:lnSpc>
              <a:spcBef>
                <a:spcPts val="700"/>
              </a:spcBef>
              <a:spcAft>
                <a:spcPts val="0"/>
              </a:spcAft>
              <a:buSzPts val="2035"/>
              <a:buChar char="•"/>
            </a:pPr>
            <a:r>
              <a:rPr lang="tr-TR" sz="2035">
                <a:latin typeface="Times New Roman"/>
                <a:ea typeface="Times New Roman"/>
                <a:cs typeface="Times New Roman"/>
                <a:sym typeface="Times New Roman"/>
              </a:rPr>
              <a:t>Bilişsel sorunlar</a:t>
            </a:r>
            <a:endParaRPr/>
          </a:p>
          <a:p>
            <a:pPr indent="-228600" lvl="0" marL="228600" rtl="0" algn="l">
              <a:lnSpc>
                <a:spcPct val="100000"/>
              </a:lnSpc>
              <a:spcBef>
                <a:spcPts val="700"/>
              </a:spcBef>
              <a:spcAft>
                <a:spcPts val="0"/>
              </a:spcAft>
              <a:buSzPts val="2035"/>
              <a:buChar char="•"/>
            </a:pPr>
            <a:r>
              <a:rPr lang="tr-TR" sz="2035">
                <a:latin typeface="Times New Roman"/>
                <a:ea typeface="Times New Roman"/>
                <a:cs typeface="Times New Roman"/>
                <a:sym typeface="Times New Roman"/>
              </a:rPr>
              <a:t>Suç içeren davranışlara yönelme </a:t>
            </a:r>
            <a:endParaRPr sz="2035">
              <a:latin typeface="Times New Roman"/>
              <a:ea typeface="Times New Roman"/>
              <a:cs typeface="Times New Roman"/>
              <a:sym typeface="Times New Roman"/>
            </a:endParaRPr>
          </a:p>
          <a:p>
            <a:pPr indent="-228600" lvl="0" marL="228600" rtl="0" algn="l">
              <a:lnSpc>
                <a:spcPct val="100000"/>
              </a:lnSpc>
              <a:spcBef>
                <a:spcPts val="700"/>
              </a:spcBef>
              <a:spcAft>
                <a:spcPts val="0"/>
              </a:spcAft>
              <a:buSzPts val="2035"/>
              <a:buChar char="•"/>
            </a:pPr>
            <a:r>
              <a:rPr lang="tr-TR" sz="2035">
                <a:latin typeface="Times New Roman"/>
                <a:ea typeface="Times New Roman"/>
                <a:cs typeface="Times New Roman"/>
                <a:sym typeface="Times New Roman"/>
              </a:rPr>
              <a:t>Depresyon ve Kaygı </a:t>
            </a:r>
            <a:endParaRPr/>
          </a:p>
          <a:p>
            <a:pPr indent="-228600" lvl="0" marL="228600" rtl="0" algn="l">
              <a:lnSpc>
                <a:spcPct val="100000"/>
              </a:lnSpc>
              <a:spcBef>
                <a:spcPts val="700"/>
              </a:spcBef>
              <a:spcAft>
                <a:spcPts val="0"/>
              </a:spcAft>
              <a:buSzPts val="2035"/>
              <a:buChar char="•"/>
            </a:pPr>
            <a:r>
              <a:rPr lang="tr-TR" sz="2035">
                <a:latin typeface="Times New Roman"/>
                <a:ea typeface="Times New Roman"/>
                <a:cs typeface="Times New Roman"/>
                <a:sym typeface="Times New Roman"/>
              </a:rPr>
              <a:t>Gelişimsel gecikmeler</a:t>
            </a:r>
            <a:endParaRPr/>
          </a:p>
          <a:p>
            <a:pPr indent="-228600" lvl="0" marL="228600" rtl="0" algn="l">
              <a:lnSpc>
                <a:spcPct val="100000"/>
              </a:lnSpc>
              <a:spcBef>
                <a:spcPts val="700"/>
              </a:spcBef>
              <a:spcAft>
                <a:spcPts val="0"/>
              </a:spcAft>
              <a:buSzPts val="2035"/>
              <a:buChar char="•"/>
            </a:pPr>
            <a:r>
              <a:rPr lang="tr-TR" sz="2035">
                <a:latin typeface="Times New Roman"/>
                <a:ea typeface="Times New Roman"/>
                <a:cs typeface="Times New Roman"/>
                <a:sym typeface="Times New Roman"/>
              </a:rPr>
              <a:t>Yeme ve uyku bozuklukları </a:t>
            </a:r>
            <a:endParaRPr/>
          </a:p>
          <a:p>
            <a:pPr indent="-228600" lvl="0" marL="228600" rtl="0" algn="l">
              <a:lnSpc>
                <a:spcPct val="100000"/>
              </a:lnSpc>
              <a:spcBef>
                <a:spcPts val="700"/>
              </a:spcBef>
              <a:spcAft>
                <a:spcPts val="0"/>
              </a:spcAft>
              <a:buSzPts val="2035"/>
              <a:buChar char="•"/>
            </a:pPr>
            <a:r>
              <a:rPr lang="tr-TR" sz="2035">
                <a:latin typeface="Times New Roman"/>
                <a:ea typeface="Times New Roman"/>
                <a:cs typeface="Times New Roman"/>
                <a:sym typeface="Times New Roman"/>
              </a:rPr>
              <a:t>Utangaçlık ve suçluluk duyguları </a:t>
            </a:r>
            <a:endParaRPr/>
          </a:p>
          <a:p>
            <a:pPr indent="-228600" lvl="0" marL="228600" rtl="0" algn="l">
              <a:lnSpc>
                <a:spcPct val="100000"/>
              </a:lnSpc>
              <a:spcBef>
                <a:spcPts val="700"/>
              </a:spcBef>
              <a:spcAft>
                <a:spcPts val="0"/>
              </a:spcAft>
              <a:buSzPts val="2035"/>
              <a:buChar char="•"/>
            </a:pPr>
            <a:r>
              <a:rPr lang="tr-TR" sz="2035">
                <a:latin typeface="Times New Roman"/>
                <a:ea typeface="Times New Roman"/>
                <a:cs typeface="Times New Roman"/>
                <a:sym typeface="Times New Roman"/>
              </a:rPr>
              <a:t>Hiperaktivite</a:t>
            </a:r>
            <a:endParaRPr/>
          </a:p>
          <a:p>
            <a:pPr indent="-228600" lvl="0" marL="228600" rtl="0" algn="l">
              <a:lnSpc>
                <a:spcPct val="100000"/>
              </a:lnSpc>
              <a:spcBef>
                <a:spcPts val="700"/>
              </a:spcBef>
              <a:spcAft>
                <a:spcPts val="0"/>
              </a:spcAft>
              <a:buSzPts val="2035"/>
              <a:buChar char="•"/>
            </a:pPr>
            <a:r>
              <a:rPr lang="tr-TR" sz="2035">
                <a:latin typeface="Times New Roman"/>
                <a:ea typeface="Times New Roman"/>
                <a:cs typeface="Times New Roman"/>
                <a:sym typeface="Times New Roman"/>
              </a:rPr>
              <a:t>Sosyal ilişkilerin zayıflaması</a:t>
            </a:r>
            <a:endParaRPr/>
          </a:p>
          <a:p>
            <a:pPr indent="-228600" lvl="0" marL="228600" rtl="0" algn="l">
              <a:lnSpc>
                <a:spcPct val="100000"/>
              </a:lnSpc>
              <a:spcBef>
                <a:spcPts val="700"/>
              </a:spcBef>
              <a:spcAft>
                <a:spcPts val="0"/>
              </a:spcAft>
              <a:buSzPts val="2035"/>
              <a:buChar char="•"/>
            </a:pPr>
            <a:r>
              <a:rPr lang="tr-TR" sz="2035">
                <a:latin typeface="Times New Roman"/>
                <a:ea typeface="Times New Roman"/>
                <a:cs typeface="Times New Roman"/>
                <a:sym typeface="Times New Roman"/>
              </a:rPr>
              <a:t>Okul başarısının düşmesi</a:t>
            </a:r>
            <a:endParaRPr/>
          </a:p>
          <a:p>
            <a:pPr indent="-228600" lvl="0" marL="228600" rtl="0" algn="l">
              <a:lnSpc>
                <a:spcPct val="100000"/>
              </a:lnSpc>
              <a:spcBef>
                <a:spcPts val="700"/>
              </a:spcBef>
              <a:spcAft>
                <a:spcPts val="0"/>
              </a:spcAft>
              <a:buSzPts val="2035"/>
              <a:buChar char="•"/>
            </a:pPr>
            <a:r>
              <a:rPr lang="tr-TR" sz="2035">
                <a:latin typeface="Times New Roman"/>
                <a:ea typeface="Times New Roman"/>
                <a:cs typeface="Times New Roman"/>
                <a:sym typeface="Times New Roman"/>
              </a:rPr>
              <a:t>Benlik saygısının düşmesi</a:t>
            </a:r>
            <a:endParaRPr/>
          </a:p>
          <a:p>
            <a:pPr indent="-228600" lvl="0" marL="228600" rtl="0" algn="l">
              <a:lnSpc>
                <a:spcPct val="100000"/>
              </a:lnSpc>
              <a:spcBef>
                <a:spcPts val="700"/>
              </a:spcBef>
              <a:spcAft>
                <a:spcPts val="0"/>
              </a:spcAft>
              <a:buSzPts val="2035"/>
              <a:buChar char="•"/>
            </a:pPr>
            <a:r>
              <a:rPr lang="tr-TR" sz="2035">
                <a:latin typeface="Times New Roman"/>
                <a:ea typeface="Times New Roman"/>
                <a:cs typeface="Times New Roman"/>
                <a:sym typeface="Times New Roman"/>
              </a:rPr>
              <a:t>Travma sonrası stres bozukluğu </a:t>
            </a:r>
            <a:endParaRPr/>
          </a:p>
          <a:p>
            <a:pPr indent="-228600" lvl="0" marL="228600" rtl="0" algn="l">
              <a:lnSpc>
                <a:spcPct val="100000"/>
              </a:lnSpc>
              <a:spcBef>
                <a:spcPts val="700"/>
              </a:spcBef>
              <a:spcAft>
                <a:spcPts val="0"/>
              </a:spcAft>
              <a:buSzPts val="2035"/>
              <a:buChar char="•"/>
            </a:pPr>
            <a:r>
              <a:rPr lang="tr-TR" sz="2035">
                <a:latin typeface="Times New Roman"/>
                <a:ea typeface="Times New Roman"/>
                <a:cs typeface="Times New Roman"/>
                <a:sym typeface="Times New Roman"/>
              </a:rPr>
              <a:t>Psikosomatik rahatsızlıklar </a:t>
            </a:r>
            <a:endParaRPr/>
          </a:p>
          <a:p>
            <a:pPr indent="-228600" lvl="0" marL="228600" rtl="0" algn="l">
              <a:lnSpc>
                <a:spcPct val="100000"/>
              </a:lnSpc>
              <a:spcBef>
                <a:spcPts val="700"/>
              </a:spcBef>
              <a:spcAft>
                <a:spcPts val="0"/>
              </a:spcAft>
              <a:buSzPts val="2035"/>
              <a:buChar char="•"/>
            </a:pPr>
            <a:r>
              <a:rPr lang="tr-TR" sz="2035">
                <a:latin typeface="Times New Roman"/>
                <a:ea typeface="Times New Roman"/>
                <a:cs typeface="Times New Roman"/>
                <a:sym typeface="Times New Roman"/>
              </a:rPr>
              <a:t>İntihar girişimi </a:t>
            </a:r>
            <a:endParaRPr/>
          </a:p>
          <a:p>
            <a:pPr indent="-228600" lvl="0" marL="228600" rtl="0" algn="l">
              <a:lnSpc>
                <a:spcPct val="100000"/>
              </a:lnSpc>
              <a:spcBef>
                <a:spcPts val="700"/>
              </a:spcBef>
              <a:spcAft>
                <a:spcPts val="0"/>
              </a:spcAft>
              <a:buSzPts val="2035"/>
              <a:buChar char="•"/>
            </a:pPr>
            <a:r>
              <a:rPr lang="tr-TR" sz="2035">
                <a:latin typeface="Times New Roman"/>
                <a:ea typeface="Times New Roman"/>
                <a:cs typeface="Times New Roman"/>
                <a:sym typeface="Times New Roman"/>
              </a:rPr>
              <a:t>Evden kaçma</a:t>
            </a:r>
            <a:endParaRPr/>
          </a:p>
          <a:p>
            <a:pPr indent="-111125" lvl="0" marL="228600" rtl="0" algn="l">
              <a:lnSpc>
                <a:spcPct val="100000"/>
              </a:lnSpc>
              <a:spcBef>
                <a:spcPts val="700"/>
              </a:spcBef>
              <a:spcAft>
                <a:spcPts val="0"/>
              </a:spcAft>
              <a:buSzPts val="1850"/>
              <a:buNone/>
            </a:pPr>
            <a:r>
              <a:t/>
            </a:r>
            <a:endParaRPr sz="1850"/>
          </a:p>
        </p:txBody>
      </p:sp>
      <p:pic>
        <p:nvPicPr>
          <p:cNvPr id="236" name="Google Shape;236;p10"/>
          <p:cNvPicPr preferRelativeResize="0"/>
          <p:nvPr/>
        </p:nvPicPr>
        <p:blipFill rotWithShape="1">
          <a:blip r:embed="rId3">
            <a:alphaModFix/>
          </a:blip>
          <a:srcRect b="0" l="0" r="0" t="0"/>
          <a:stretch/>
        </p:blipFill>
        <p:spPr>
          <a:xfrm>
            <a:off x="5923833" y="465992"/>
            <a:ext cx="4371211" cy="3621338"/>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1" name="Shape 241"/>
        <p:cNvGrpSpPr/>
        <p:nvPr/>
      </p:nvGrpSpPr>
      <p:grpSpPr>
        <a:xfrm>
          <a:off x="0" y="0"/>
          <a:ext cx="0" cy="0"/>
          <a:chOff x="0" y="0"/>
          <a:chExt cx="0" cy="0"/>
        </a:xfrm>
      </p:grpSpPr>
      <p:sp>
        <p:nvSpPr>
          <p:cNvPr id="242" name="Google Shape;242;p11"/>
          <p:cNvSpPr txBox="1"/>
          <p:nvPr>
            <p:ph type="title"/>
          </p:nvPr>
        </p:nvSpPr>
        <p:spPr>
          <a:xfrm>
            <a:off x="1251678" y="382385"/>
            <a:ext cx="10178322" cy="989215"/>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chemeClr val="dk2"/>
              </a:buClr>
              <a:buSzPts val="4000"/>
              <a:buFont typeface="Times New Roman"/>
              <a:buNone/>
            </a:pPr>
            <a:r>
              <a:rPr b="1" lang="tr-TR" sz="4000">
                <a:latin typeface="Times New Roman"/>
                <a:ea typeface="Times New Roman"/>
                <a:cs typeface="Times New Roman"/>
                <a:sym typeface="Times New Roman"/>
              </a:rPr>
              <a:t>EV VE AİLE ORTAMINDA YAŞANAN ŞİDDET TÜRLERİ</a:t>
            </a:r>
            <a:br>
              <a:rPr b="1" lang="tr-TR" sz="4400">
                <a:latin typeface="Times New Roman"/>
                <a:ea typeface="Times New Roman"/>
                <a:cs typeface="Times New Roman"/>
                <a:sym typeface="Times New Roman"/>
              </a:rPr>
            </a:br>
            <a:endParaRPr sz="4400">
              <a:latin typeface="Times New Roman"/>
              <a:ea typeface="Times New Roman"/>
              <a:cs typeface="Times New Roman"/>
              <a:sym typeface="Times New Roman"/>
            </a:endParaRPr>
          </a:p>
        </p:txBody>
      </p:sp>
      <p:sp>
        <p:nvSpPr>
          <p:cNvPr id="243" name="Google Shape;243;p11"/>
          <p:cNvSpPr txBox="1"/>
          <p:nvPr>
            <p:ph idx="1" type="body"/>
          </p:nvPr>
        </p:nvSpPr>
        <p:spPr>
          <a:xfrm>
            <a:off x="940777" y="1767253"/>
            <a:ext cx="10413023" cy="4615961"/>
          </a:xfrm>
          <a:prstGeom prst="rect">
            <a:avLst/>
          </a:prstGeom>
          <a:noFill/>
          <a:ln>
            <a:noFill/>
          </a:ln>
        </p:spPr>
        <p:txBody>
          <a:bodyPr anchorCtr="0" anchor="t" bIns="45700" lIns="91425" spcFirstLastPara="1" rIns="91425" wrap="square" tIns="45700">
            <a:noAutofit/>
          </a:bodyPr>
          <a:lstStyle/>
          <a:p>
            <a:pPr indent="-228600" lvl="0" marL="228600" rtl="0" algn="l">
              <a:lnSpc>
                <a:spcPct val="110000"/>
              </a:lnSpc>
              <a:spcBef>
                <a:spcPts val="0"/>
              </a:spcBef>
              <a:spcAft>
                <a:spcPts val="0"/>
              </a:spcAft>
              <a:buSzPts val="1800"/>
              <a:buChar char="•"/>
            </a:pPr>
            <a:r>
              <a:rPr b="1" lang="tr-TR" sz="1800">
                <a:latin typeface="Times New Roman"/>
                <a:ea typeface="Times New Roman"/>
                <a:cs typeface="Times New Roman"/>
                <a:sym typeface="Times New Roman"/>
              </a:rPr>
              <a:t>Fiziksel ve psikolojik istismar: </a:t>
            </a:r>
            <a:endParaRPr/>
          </a:p>
          <a:p>
            <a:pPr indent="0" lvl="0" marL="0" rtl="0" algn="l">
              <a:lnSpc>
                <a:spcPct val="110000"/>
              </a:lnSpc>
              <a:spcBef>
                <a:spcPts val="700"/>
              </a:spcBef>
              <a:spcAft>
                <a:spcPts val="0"/>
              </a:spcAft>
              <a:buSzPts val="1800"/>
              <a:buNone/>
            </a:pPr>
            <a:r>
              <a:rPr lang="tr-TR" sz="1800">
                <a:latin typeface="Times New Roman"/>
                <a:ea typeface="Times New Roman"/>
                <a:cs typeface="Times New Roman"/>
                <a:sym typeface="Times New Roman"/>
              </a:rPr>
              <a:t>Vurmak, tekme atmak, sarsmak, ısırmak, dayak atmak, boğmak, zehirlemek aile ortamında fiziksel şiddetin en yaygın tipleridir. Psikolojik istismar tehdit etmek, lakap takmak, çeşitli kişilik ve davranış özellikleri ile alay etmek, yokmuş gibi davranmak, izole etmek, reddetmek veya küçümsemek gibi davranışları içermektedir. </a:t>
            </a:r>
            <a:endParaRPr/>
          </a:p>
          <a:p>
            <a:pPr indent="0" lvl="0" marL="0" rtl="0" algn="l">
              <a:lnSpc>
                <a:spcPct val="110000"/>
              </a:lnSpc>
              <a:spcBef>
                <a:spcPts val="700"/>
              </a:spcBef>
              <a:spcAft>
                <a:spcPts val="0"/>
              </a:spcAft>
              <a:buSzPts val="1800"/>
              <a:buNone/>
            </a:pPr>
            <a:r>
              <a:rPr lang="tr-TR" sz="1800">
                <a:latin typeface="Times New Roman"/>
                <a:ea typeface="Times New Roman"/>
                <a:cs typeface="Times New Roman"/>
                <a:sym typeface="Times New Roman"/>
              </a:rPr>
              <a:t>• </a:t>
            </a:r>
            <a:r>
              <a:rPr b="1" lang="tr-TR" sz="1800">
                <a:latin typeface="Times New Roman"/>
                <a:ea typeface="Times New Roman"/>
                <a:cs typeface="Times New Roman"/>
                <a:sym typeface="Times New Roman"/>
              </a:rPr>
              <a:t>Cinsel İstismar: </a:t>
            </a:r>
            <a:endParaRPr/>
          </a:p>
          <a:p>
            <a:pPr indent="0" lvl="0" marL="0" rtl="0" algn="l">
              <a:lnSpc>
                <a:spcPct val="110000"/>
              </a:lnSpc>
              <a:spcBef>
                <a:spcPts val="700"/>
              </a:spcBef>
              <a:spcAft>
                <a:spcPts val="0"/>
              </a:spcAft>
              <a:buSzPts val="1800"/>
              <a:buNone/>
            </a:pPr>
            <a:r>
              <a:rPr lang="tr-TR" sz="1800">
                <a:latin typeface="Times New Roman"/>
                <a:ea typeface="Times New Roman"/>
                <a:cs typeface="Times New Roman"/>
                <a:sym typeface="Times New Roman"/>
              </a:rPr>
              <a:t>Çocuğu cinsel içerikli davranışlarda bulunmaya zorlamaktır. Tecavüz ve cinsel içerik taşıyan davranışlarda genellikle yakın aile üyeleri yada aileyi ziyarete gelen tanıdık kişiler tarafından gerçekleştirilmektedir. Bu kişiler genellikle çocuğun bakımında sorumlu olan ve çocukların güvendiği kişilerdir. </a:t>
            </a:r>
            <a:endParaRPr/>
          </a:p>
          <a:p>
            <a:pPr indent="0" lvl="0" marL="0" rtl="0" algn="l">
              <a:lnSpc>
                <a:spcPct val="110000"/>
              </a:lnSpc>
              <a:spcBef>
                <a:spcPts val="700"/>
              </a:spcBef>
              <a:spcAft>
                <a:spcPts val="0"/>
              </a:spcAft>
              <a:buSzPts val="1800"/>
              <a:buNone/>
            </a:pPr>
            <a:r>
              <a:rPr lang="tr-TR" sz="1800">
                <a:latin typeface="Times New Roman"/>
                <a:ea typeface="Times New Roman"/>
                <a:cs typeface="Times New Roman"/>
                <a:sym typeface="Times New Roman"/>
              </a:rPr>
              <a:t>• </a:t>
            </a:r>
            <a:r>
              <a:rPr b="1" lang="tr-TR" sz="1800">
                <a:latin typeface="Times New Roman"/>
                <a:ea typeface="Times New Roman"/>
                <a:cs typeface="Times New Roman"/>
                <a:sym typeface="Times New Roman"/>
              </a:rPr>
              <a:t>Ekonomik istismar:</a:t>
            </a:r>
            <a:endParaRPr/>
          </a:p>
          <a:p>
            <a:pPr indent="0" lvl="0" marL="0" rtl="0" algn="l">
              <a:lnSpc>
                <a:spcPct val="110000"/>
              </a:lnSpc>
              <a:spcBef>
                <a:spcPts val="700"/>
              </a:spcBef>
              <a:spcAft>
                <a:spcPts val="0"/>
              </a:spcAft>
              <a:buSzPts val="1800"/>
              <a:buNone/>
            </a:pPr>
            <a:r>
              <a:rPr lang="tr-TR" sz="1800">
                <a:latin typeface="Times New Roman"/>
                <a:ea typeface="Times New Roman"/>
                <a:cs typeface="Times New Roman"/>
                <a:sym typeface="Times New Roman"/>
              </a:rPr>
              <a:t> Para kazanması için baskı yapmak ve hatta okula göndermeyip çalışmaya zorlamak. </a:t>
            </a:r>
            <a:endParaRPr/>
          </a:p>
          <a:p>
            <a:pPr indent="0" lvl="0" marL="0" rtl="0" algn="l">
              <a:lnSpc>
                <a:spcPct val="110000"/>
              </a:lnSpc>
              <a:spcBef>
                <a:spcPts val="700"/>
              </a:spcBef>
              <a:spcAft>
                <a:spcPts val="0"/>
              </a:spcAft>
              <a:buSzPts val="1800"/>
              <a:buNone/>
            </a:pPr>
            <a:r>
              <a:rPr lang="tr-TR" sz="1800">
                <a:latin typeface="Times New Roman"/>
                <a:ea typeface="Times New Roman"/>
                <a:cs typeface="Times New Roman"/>
                <a:sym typeface="Times New Roman"/>
              </a:rPr>
              <a:t>• </a:t>
            </a:r>
            <a:r>
              <a:rPr b="1" lang="tr-TR" sz="1800">
                <a:latin typeface="Times New Roman"/>
                <a:ea typeface="Times New Roman"/>
                <a:cs typeface="Times New Roman"/>
                <a:sym typeface="Times New Roman"/>
              </a:rPr>
              <a:t>İhmal: </a:t>
            </a:r>
            <a:endParaRPr/>
          </a:p>
          <a:p>
            <a:pPr indent="0" lvl="0" marL="0" rtl="0" algn="l">
              <a:lnSpc>
                <a:spcPct val="110000"/>
              </a:lnSpc>
              <a:spcBef>
                <a:spcPts val="700"/>
              </a:spcBef>
              <a:spcAft>
                <a:spcPts val="0"/>
              </a:spcAft>
              <a:buSzPts val="1800"/>
              <a:buNone/>
            </a:pPr>
            <a:r>
              <a:rPr lang="tr-TR" sz="1800">
                <a:latin typeface="Times New Roman"/>
                <a:ea typeface="Times New Roman"/>
                <a:cs typeface="Times New Roman"/>
                <a:sym typeface="Times New Roman"/>
              </a:rPr>
              <a:t>İhmal çocuğun fiziksel ve duygusal gereksinimlerinin karşılanmaması olarak tanımlanabilir. Bir çok toplumda cinsiyet ayrımcılığı nedeniyle kız çocukları daha fazla ihmal edilmektedir. </a:t>
            </a:r>
            <a:endParaRPr sz="1800">
              <a:latin typeface="Times New Roman"/>
              <a:ea typeface="Times New Roman"/>
              <a:cs typeface="Times New Roman"/>
              <a:sym typeface="Times New Roman"/>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7" name="Shape 247"/>
        <p:cNvGrpSpPr/>
        <p:nvPr/>
      </p:nvGrpSpPr>
      <p:grpSpPr>
        <a:xfrm>
          <a:off x="0" y="0"/>
          <a:ext cx="0" cy="0"/>
          <a:chOff x="0" y="0"/>
          <a:chExt cx="0" cy="0"/>
        </a:xfrm>
      </p:grpSpPr>
      <p:sp>
        <p:nvSpPr>
          <p:cNvPr id="248" name="Google Shape;248;p12"/>
          <p:cNvSpPr txBox="1"/>
          <p:nvPr>
            <p:ph type="title"/>
          </p:nvPr>
        </p:nvSpPr>
        <p:spPr>
          <a:xfrm>
            <a:off x="1251678" y="382385"/>
            <a:ext cx="10178322" cy="1226607"/>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chemeClr val="dk2"/>
              </a:buClr>
              <a:buSzPts val="4400"/>
              <a:buFont typeface="Times New Roman"/>
              <a:buNone/>
            </a:pPr>
            <a:r>
              <a:rPr lang="tr-TR" sz="4400">
                <a:latin typeface="Times New Roman"/>
                <a:ea typeface="Times New Roman"/>
                <a:cs typeface="Times New Roman"/>
                <a:sym typeface="Times New Roman"/>
              </a:rPr>
              <a:t>AİLE İÇİ ŞİDDETİN OLASI GÖSTERGELERİ</a:t>
            </a:r>
            <a:endParaRPr sz="4400">
              <a:latin typeface="Times New Roman"/>
              <a:ea typeface="Times New Roman"/>
              <a:cs typeface="Times New Roman"/>
              <a:sym typeface="Times New Roman"/>
            </a:endParaRPr>
          </a:p>
        </p:txBody>
      </p:sp>
      <p:sp>
        <p:nvSpPr>
          <p:cNvPr id="249" name="Google Shape;249;p12"/>
          <p:cNvSpPr txBox="1"/>
          <p:nvPr>
            <p:ph idx="1" type="body"/>
          </p:nvPr>
        </p:nvSpPr>
        <p:spPr>
          <a:xfrm>
            <a:off x="838200" y="1776046"/>
            <a:ext cx="10515600" cy="4615962"/>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SzPts val="1870"/>
              <a:buFont typeface="Noto Sans Symbols"/>
              <a:buChar char="⮚"/>
            </a:pPr>
            <a:r>
              <a:rPr b="1" lang="tr-TR" sz="1870">
                <a:solidFill>
                  <a:schemeClr val="dk1"/>
                </a:solidFill>
                <a:latin typeface="Times New Roman"/>
                <a:ea typeface="Times New Roman"/>
                <a:cs typeface="Times New Roman"/>
                <a:sym typeface="Times New Roman"/>
              </a:rPr>
              <a:t>PSİKOLOJİK / DUYGUSAL</a:t>
            </a:r>
            <a:endParaRPr/>
          </a:p>
          <a:p>
            <a:pPr indent="-228600" lvl="0" marL="228600" rtl="0" algn="l">
              <a:lnSpc>
                <a:spcPct val="90000"/>
              </a:lnSpc>
              <a:spcBef>
                <a:spcPts val="700"/>
              </a:spcBef>
              <a:spcAft>
                <a:spcPts val="0"/>
              </a:spcAft>
              <a:buSzPts val="1870"/>
              <a:buChar char="•"/>
            </a:pPr>
            <a:r>
              <a:rPr lang="tr-TR" sz="1870">
                <a:latin typeface="Times New Roman"/>
                <a:ea typeface="Times New Roman"/>
                <a:cs typeface="Times New Roman"/>
                <a:sym typeface="Times New Roman"/>
              </a:rPr>
              <a:t>Ayrılma kaygısı </a:t>
            </a:r>
            <a:endParaRPr/>
          </a:p>
          <a:p>
            <a:pPr indent="-228600" lvl="0" marL="228600" rtl="0" algn="l">
              <a:lnSpc>
                <a:spcPct val="90000"/>
              </a:lnSpc>
              <a:spcBef>
                <a:spcPts val="700"/>
              </a:spcBef>
              <a:spcAft>
                <a:spcPts val="0"/>
              </a:spcAft>
              <a:buSzPts val="1870"/>
              <a:buChar char="•"/>
            </a:pPr>
            <a:r>
              <a:rPr lang="tr-TR" sz="1870">
                <a:latin typeface="Times New Roman"/>
                <a:ea typeface="Times New Roman"/>
                <a:cs typeface="Times New Roman"/>
                <a:sym typeface="Times New Roman"/>
              </a:rPr>
              <a:t> Kolayca hayal kırıklığına uğrama </a:t>
            </a:r>
            <a:endParaRPr/>
          </a:p>
          <a:p>
            <a:pPr indent="-228600" lvl="0" marL="228600" rtl="0" algn="l">
              <a:lnSpc>
                <a:spcPct val="90000"/>
              </a:lnSpc>
              <a:spcBef>
                <a:spcPts val="700"/>
              </a:spcBef>
              <a:spcAft>
                <a:spcPts val="0"/>
              </a:spcAft>
              <a:buSzPts val="1870"/>
              <a:buChar char="•"/>
            </a:pPr>
            <a:r>
              <a:rPr lang="tr-TR" sz="1870">
                <a:latin typeface="Times New Roman"/>
                <a:ea typeface="Times New Roman"/>
                <a:cs typeface="Times New Roman"/>
                <a:sym typeface="Times New Roman"/>
              </a:rPr>
              <a:t>Düşük benlik saygısı</a:t>
            </a:r>
            <a:endParaRPr/>
          </a:p>
          <a:p>
            <a:pPr indent="-228600" lvl="0" marL="228600" rtl="0" algn="l">
              <a:lnSpc>
                <a:spcPct val="90000"/>
              </a:lnSpc>
              <a:spcBef>
                <a:spcPts val="700"/>
              </a:spcBef>
              <a:spcAft>
                <a:spcPts val="0"/>
              </a:spcAft>
              <a:buSzPts val="1870"/>
              <a:buChar char="•"/>
            </a:pPr>
            <a:r>
              <a:rPr lang="tr-TR" sz="1870">
                <a:latin typeface="Times New Roman"/>
                <a:ea typeface="Times New Roman"/>
                <a:cs typeface="Times New Roman"/>
                <a:sym typeface="Times New Roman"/>
              </a:rPr>
              <a:t>Övgüye tahammül edememe </a:t>
            </a:r>
            <a:endParaRPr/>
          </a:p>
          <a:p>
            <a:pPr indent="-228600" lvl="0" marL="228600" rtl="0" algn="l">
              <a:lnSpc>
                <a:spcPct val="90000"/>
              </a:lnSpc>
              <a:spcBef>
                <a:spcPts val="700"/>
              </a:spcBef>
              <a:spcAft>
                <a:spcPts val="0"/>
              </a:spcAft>
              <a:buSzPts val="1870"/>
              <a:buChar char="•"/>
            </a:pPr>
            <a:r>
              <a:rPr lang="tr-TR" sz="1870">
                <a:latin typeface="Times New Roman"/>
                <a:ea typeface="Times New Roman"/>
                <a:cs typeface="Times New Roman"/>
                <a:sym typeface="Times New Roman"/>
              </a:rPr>
              <a:t> Sürekli aynı şeyi doğrulama ihtiyacı </a:t>
            </a:r>
            <a:endParaRPr/>
          </a:p>
          <a:p>
            <a:pPr indent="-228600" lvl="0" marL="228600" rtl="0" algn="l">
              <a:lnSpc>
                <a:spcPct val="90000"/>
              </a:lnSpc>
              <a:spcBef>
                <a:spcPts val="700"/>
              </a:spcBef>
              <a:spcAft>
                <a:spcPts val="0"/>
              </a:spcAft>
              <a:buSzPts val="1870"/>
              <a:buChar char="•"/>
            </a:pPr>
            <a:r>
              <a:rPr lang="tr-TR" sz="1870">
                <a:latin typeface="Times New Roman"/>
                <a:ea typeface="Times New Roman"/>
                <a:cs typeface="Times New Roman"/>
                <a:sym typeface="Times New Roman"/>
              </a:rPr>
              <a:t> Otorite figürlerinden korkma </a:t>
            </a:r>
            <a:endParaRPr/>
          </a:p>
          <a:p>
            <a:pPr indent="-228600" lvl="0" marL="228600" rtl="0" algn="l">
              <a:lnSpc>
                <a:spcPct val="90000"/>
              </a:lnSpc>
              <a:spcBef>
                <a:spcPts val="700"/>
              </a:spcBef>
              <a:spcAft>
                <a:spcPts val="0"/>
              </a:spcAft>
              <a:buSzPts val="1870"/>
              <a:buChar char="•"/>
            </a:pPr>
            <a:r>
              <a:rPr lang="tr-TR" sz="1870">
                <a:latin typeface="Times New Roman"/>
                <a:ea typeface="Times New Roman"/>
                <a:cs typeface="Times New Roman"/>
                <a:sym typeface="Times New Roman"/>
              </a:rPr>
              <a:t>Öfke </a:t>
            </a:r>
            <a:endParaRPr/>
          </a:p>
          <a:p>
            <a:pPr indent="-228600" lvl="0" marL="228600" rtl="0" algn="l">
              <a:lnSpc>
                <a:spcPct val="90000"/>
              </a:lnSpc>
              <a:spcBef>
                <a:spcPts val="700"/>
              </a:spcBef>
              <a:spcAft>
                <a:spcPts val="0"/>
              </a:spcAft>
              <a:buSzPts val="1870"/>
              <a:buChar char="•"/>
            </a:pPr>
            <a:r>
              <a:rPr lang="tr-TR" sz="1870">
                <a:latin typeface="Times New Roman"/>
                <a:ea typeface="Times New Roman"/>
                <a:cs typeface="Times New Roman"/>
                <a:sym typeface="Times New Roman"/>
              </a:rPr>
              <a:t> Başarısız olma korkusu </a:t>
            </a:r>
            <a:endParaRPr sz="1870">
              <a:latin typeface="Times New Roman"/>
              <a:ea typeface="Times New Roman"/>
              <a:cs typeface="Times New Roman"/>
              <a:sym typeface="Times New Roman"/>
            </a:endParaRPr>
          </a:p>
          <a:p>
            <a:pPr indent="-228600" lvl="0" marL="228600" rtl="0" algn="l">
              <a:lnSpc>
                <a:spcPct val="90000"/>
              </a:lnSpc>
              <a:spcBef>
                <a:spcPts val="700"/>
              </a:spcBef>
              <a:spcAft>
                <a:spcPts val="0"/>
              </a:spcAft>
              <a:buSzPts val="1870"/>
              <a:buChar char="•"/>
            </a:pPr>
            <a:r>
              <a:rPr lang="tr-TR" sz="1870">
                <a:latin typeface="Times New Roman"/>
                <a:ea typeface="Times New Roman"/>
                <a:cs typeface="Times New Roman"/>
                <a:sym typeface="Times New Roman"/>
              </a:rPr>
              <a:t> Gerçek ile hayal dünyasını ayırmada güçlükler </a:t>
            </a:r>
            <a:endParaRPr/>
          </a:p>
          <a:p>
            <a:pPr indent="-228600" lvl="0" marL="228600" rtl="0" algn="l">
              <a:lnSpc>
                <a:spcPct val="90000"/>
              </a:lnSpc>
              <a:spcBef>
                <a:spcPts val="700"/>
              </a:spcBef>
              <a:spcAft>
                <a:spcPts val="0"/>
              </a:spcAft>
              <a:buSzPts val="1870"/>
              <a:buChar char="•"/>
            </a:pPr>
            <a:r>
              <a:rPr lang="tr-TR" sz="1870">
                <a:latin typeface="Times New Roman"/>
                <a:ea typeface="Times New Roman"/>
                <a:cs typeface="Times New Roman"/>
                <a:sym typeface="Times New Roman"/>
              </a:rPr>
              <a:t>İçe kapanma </a:t>
            </a:r>
            <a:endParaRPr/>
          </a:p>
          <a:p>
            <a:pPr indent="-228600" lvl="0" marL="228600" rtl="0" algn="l">
              <a:lnSpc>
                <a:spcPct val="90000"/>
              </a:lnSpc>
              <a:spcBef>
                <a:spcPts val="700"/>
              </a:spcBef>
              <a:spcAft>
                <a:spcPts val="0"/>
              </a:spcAft>
              <a:buSzPts val="1870"/>
              <a:buChar char="•"/>
            </a:pPr>
            <a:r>
              <a:rPr lang="tr-TR" sz="1870">
                <a:latin typeface="Times New Roman"/>
                <a:ea typeface="Times New Roman"/>
                <a:cs typeface="Times New Roman"/>
                <a:sym typeface="Times New Roman"/>
              </a:rPr>
              <a:t>Depresyon</a:t>
            </a:r>
            <a:endParaRPr/>
          </a:p>
          <a:p>
            <a:pPr indent="-228600" lvl="0" marL="228600" rtl="0" algn="l">
              <a:lnSpc>
                <a:spcPct val="90000"/>
              </a:lnSpc>
              <a:spcBef>
                <a:spcPts val="700"/>
              </a:spcBef>
              <a:spcAft>
                <a:spcPts val="0"/>
              </a:spcAft>
              <a:buSzPts val="1870"/>
              <a:buChar char="•"/>
            </a:pPr>
            <a:r>
              <a:rPr lang="tr-TR" sz="1870">
                <a:latin typeface="Times New Roman"/>
                <a:ea typeface="Times New Roman"/>
                <a:cs typeface="Times New Roman"/>
                <a:sym typeface="Times New Roman"/>
              </a:rPr>
              <a:t>Kendini suçlama</a:t>
            </a:r>
            <a:endParaRPr/>
          </a:p>
          <a:p>
            <a:pPr indent="-120650" lvl="0" marL="228600" rtl="0" algn="l">
              <a:lnSpc>
                <a:spcPct val="90000"/>
              </a:lnSpc>
              <a:spcBef>
                <a:spcPts val="700"/>
              </a:spcBef>
              <a:spcAft>
                <a:spcPts val="0"/>
              </a:spcAft>
              <a:buSzPts val="1700"/>
              <a:buNone/>
            </a:pPr>
            <a:r>
              <a:t/>
            </a:r>
            <a:endParaRPr sz="1700"/>
          </a:p>
        </p:txBody>
      </p:sp>
      <p:pic>
        <p:nvPicPr>
          <p:cNvPr id="250" name="Google Shape;250;p12"/>
          <p:cNvPicPr preferRelativeResize="0"/>
          <p:nvPr/>
        </p:nvPicPr>
        <p:blipFill rotWithShape="1">
          <a:blip r:embed="rId3">
            <a:alphaModFix/>
          </a:blip>
          <a:srcRect b="0" l="0" r="0" t="0"/>
          <a:stretch/>
        </p:blipFill>
        <p:spPr>
          <a:xfrm>
            <a:off x="5724638" y="1776046"/>
            <a:ext cx="4822354" cy="3664014"/>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4" name="Shape 254"/>
        <p:cNvGrpSpPr/>
        <p:nvPr/>
      </p:nvGrpSpPr>
      <p:grpSpPr>
        <a:xfrm>
          <a:off x="0" y="0"/>
          <a:ext cx="0" cy="0"/>
          <a:chOff x="0" y="0"/>
          <a:chExt cx="0" cy="0"/>
        </a:xfrm>
      </p:grpSpPr>
      <p:sp>
        <p:nvSpPr>
          <p:cNvPr id="255" name="Google Shape;255;p13"/>
          <p:cNvSpPr txBox="1"/>
          <p:nvPr>
            <p:ph idx="1" type="body"/>
          </p:nvPr>
        </p:nvSpPr>
        <p:spPr>
          <a:xfrm>
            <a:off x="838200" y="659424"/>
            <a:ext cx="10515600" cy="5517540"/>
          </a:xfrm>
          <a:prstGeom prst="rect">
            <a:avLst/>
          </a:prstGeom>
          <a:noFill/>
          <a:ln>
            <a:noFill/>
          </a:ln>
        </p:spPr>
        <p:txBody>
          <a:bodyPr anchorCtr="0" anchor="t" bIns="45700" lIns="91425" spcFirstLastPara="1" rIns="91425" wrap="square" tIns="45700">
            <a:normAutofit/>
          </a:bodyPr>
          <a:lstStyle/>
          <a:p>
            <a:pPr indent="-228600" lvl="0" marL="228600" rtl="0" algn="l">
              <a:lnSpc>
                <a:spcPct val="110000"/>
              </a:lnSpc>
              <a:spcBef>
                <a:spcPts val="0"/>
              </a:spcBef>
              <a:spcAft>
                <a:spcPts val="0"/>
              </a:spcAft>
              <a:buSzPts val="2000"/>
              <a:buFont typeface="Noto Sans Symbols"/>
              <a:buChar char="⮚"/>
            </a:pPr>
            <a:r>
              <a:rPr b="1" lang="tr-TR"/>
              <a:t>DAVRANIŞSAL  </a:t>
            </a:r>
            <a:r>
              <a:rPr lang="tr-TR"/>
              <a:t>                                                                                                       </a:t>
            </a:r>
            <a:endParaRPr/>
          </a:p>
          <a:p>
            <a:pPr indent="-228600" lvl="0" marL="228600" rtl="0" algn="l">
              <a:lnSpc>
                <a:spcPct val="110000"/>
              </a:lnSpc>
              <a:spcBef>
                <a:spcPts val="700"/>
              </a:spcBef>
              <a:spcAft>
                <a:spcPts val="0"/>
              </a:spcAft>
              <a:buSzPts val="2000"/>
              <a:buChar char="•"/>
            </a:pPr>
            <a:r>
              <a:rPr lang="tr-TR"/>
              <a:t>Dikkat azalması</a:t>
            </a:r>
            <a:endParaRPr/>
          </a:p>
          <a:p>
            <a:pPr indent="-228600" lvl="0" marL="228600" rtl="0" algn="l">
              <a:lnSpc>
                <a:spcPct val="110000"/>
              </a:lnSpc>
              <a:spcBef>
                <a:spcPts val="700"/>
              </a:spcBef>
              <a:spcAft>
                <a:spcPts val="0"/>
              </a:spcAft>
              <a:buSzPts val="2000"/>
              <a:buChar char="•"/>
            </a:pPr>
            <a:r>
              <a:rPr lang="tr-TR"/>
              <a:t>Hiperaktivite </a:t>
            </a:r>
            <a:endParaRPr/>
          </a:p>
          <a:p>
            <a:pPr indent="-228600" lvl="0" marL="228600" rtl="0" algn="l">
              <a:lnSpc>
                <a:spcPct val="110000"/>
              </a:lnSpc>
              <a:spcBef>
                <a:spcPts val="700"/>
              </a:spcBef>
              <a:spcAft>
                <a:spcPts val="0"/>
              </a:spcAft>
              <a:buSzPts val="2000"/>
              <a:buChar char="•"/>
            </a:pPr>
            <a:r>
              <a:rPr lang="tr-TR"/>
              <a:t>Dikkat çekici davranışlarda bulunma </a:t>
            </a:r>
            <a:endParaRPr/>
          </a:p>
          <a:p>
            <a:pPr indent="-228600" lvl="0" marL="228600" rtl="0" algn="l">
              <a:lnSpc>
                <a:spcPct val="110000"/>
              </a:lnSpc>
              <a:spcBef>
                <a:spcPts val="700"/>
              </a:spcBef>
              <a:spcAft>
                <a:spcPts val="0"/>
              </a:spcAft>
              <a:buSzPts val="2000"/>
              <a:buChar char="•"/>
            </a:pPr>
            <a:r>
              <a:rPr lang="tr-TR"/>
              <a:t> Tutarsız davranışlarda bulunma </a:t>
            </a:r>
            <a:endParaRPr/>
          </a:p>
          <a:p>
            <a:pPr indent="-228600" lvl="0" marL="228600" rtl="0" algn="l">
              <a:lnSpc>
                <a:spcPct val="110000"/>
              </a:lnSpc>
              <a:spcBef>
                <a:spcPts val="700"/>
              </a:spcBef>
              <a:spcAft>
                <a:spcPts val="0"/>
              </a:spcAft>
              <a:buSzPts val="2000"/>
              <a:buChar char="•"/>
            </a:pPr>
            <a:r>
              <a:rPr lang="tr-TR"/>
              <a:t>Aşırı kontrolcü olma </a:t>
            </a:r>
            <a:endParaRPr/>
          </a:p>
          <a:p>
            <a:pPr indent="-228600" lvl="0" marL="228600" rtl="0" algn="l">
              <a:lnSpc>
                <a:spcPct val="110000"/>
              </a:lnSpc>
              <a:spcBef>
                <a:spcPts val="700"/>
              </a:spcBef>
              <a:spcAft>
                <a:spcPts val="0"/>
              </a:spcAft>
              <a:buSzPts val="2000"/>
              <a:buChar char="•"/>
            </a:pPr>
            <a:r>
              <a:rPr lang="tr-TR"/>
              <a:t>Küçük şeylere bile aşırı tepkiler verme </a:t>
            </a:r>
            <a:endParaRPr/>
          </a:p>
          <a:p>
            <a:pPr indent="-228600" lvl="0" marL="228600" rtl="0" algn="l">
              <a:lnSpc>
                <a:spcPct val="110000"/>
              </a:lnSpc>
              <a:spcBef>
                <a:spcPts val="700"/>
              </a:spcBef>
              <a:spcAft>
                <a:spcPts val="0"/>
              </a:spcAft>
              <a:buSzPts val="2000"/>
              <a:buChar char="•"/>
            </a:pPr>
            <a:r>
              <a:rPr lang="tr-TR"/>
              <a:t> Otorite figürlerine meydan okuma </a:t>
            </a:r>
            <a:endParaRPr/>
          </a:p>
          <a:p>
            <a:pPr indent="-228600" lvl="0" marL="228600" rtl="0" algn="l">
              <a:lnSpc>
                <a:spcPct val="110000"/>
              </a:lnSpc>
              <a:spcBef>
                <a:spcPts val="700"/>
              </a:spcBef>
              <a:spcAft>
                <a:spcPts val="0"/>
              </a:spcAft>
              <a:buSzPts val="2000"/>
              <a:buChar char="•"/>
            </a:pPr>
            <a:r>
              <a:rPr lang="tr-TR"/>
              <a:t>Riskli davranışlara yönelme </a:t>
            </a:r>
            <a:endParaRPr/>
          </a:p>
          <a:p>
            <a:pPr indent="-228600" lvl="0" marL="228600" rtl="0" algn="l">
              <a:lnSpc>
                <a:spcPct val="110000"/>
              </a:lnSpc>
              <a:spcBef>
                <a:spcPts val="700"/>
              </a:spcBef>
              <a:spcAft>
                <a:spcPts val="0"/>
              </a:spcAft>
              <a:buSzPts val="2000"/>
              <a:buChar char="•"/>
            </a:pPr>
            <a:r>
              <a:rPr lang="tr-TR"/>
              <a:t>Şuça karışma</a:t>
            </a:r>
            <a:endParaRPr/>
          </a:p>
          <a:p>
            <a:pPr indent="-101600" lvl="0" marL="228600" rtl="0" algn="l">
              <a:lnSpc>
                <a:spcPct val="110000"/>
              </a:lnSpc>
              <a:spcBef>
                <a:spcPts val="700"/>
              </a:spcBef>
              <a:spcAft>
                <a:spcPts val="0"/>
              </a:spcAft>
              <a:buSzPts val="2000"/>
              <a:buNone/>
            </a:pPr>
            <a:r>
              <a:t/>
            </a:r>
            <a:endParaRPr/>
          </a:p>
        </p:txBody>
      </p:sp>
      <p:pic>
        <p:nvPicPr>
          <p:cNvPr id="256" name="Google Shape;256;p13"/>
          <p:cNvPicPr preferRelativeResize="0"/>
          <p:nvPr/>
        </p:nvPicPr>
        <p:blipFill rotWithShape="1">
          <a:blip r:embed="rId3">
            <a:alphaModFix/>
          </a:blip>
          <a:srcRect b="0" l="0" r="0" t="0"/>
          <a:stretch/>
        </p:blipFill>
        <p:spPr>
          <a:xfrm>
            <a:off x="6758893" y="577790"/>
            <a:ext cx="3773751" cy="3627434"/>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0" name="Shape 260"/>
        <p:cNvGrpSpPr/>
        <p:nvPr/>
      </p:nvGrpSpPr>
      <p:grpSpPr>
        <a:xfrm>
          <a:off x="0" y="0"/>
          <a:ext cx="0" cy="0"/>
          <a:chOff x="0" y="0"/>
          <a:chExt cx="0" cy="0"/>
        </a:xfrm>
      </p:grpSpPr>
      <p:sp>
        <p:nvSpPr>
          <p:cNvPr id="261" name="Google Shape;261;p14"/>
          <p:cNvSpPr txBox="1"/>
          <p:nvPr>
            <p:ph idx="1" type="body"/>
          </p:nvPr>
        </p:nvSpPr>
        <p:spPr>
          <a:xfrm>
            <a:off x="838200" y="703385"/>
            <a:ext cx="10515600" cy="5473578"/>
          </a:xfrm>
          <a:prstGeom prst="rect">
            <a:avLst/>
          </a:prstGeom>
          <a:noFill/>
          <a:ln>
            <a:noFill/>
          </a:ln>
        </p:spPr>
        <p:txBody>
          <a:bodyPr anchorCtr="0" anchor="t" bIns="45700" lIns="91425" spcFirstLastPara="1" rIns="91425" wrap="square" tIns="45700">
            <a:normAutofit/>
          </a:bodyPr>
          <a:lstStyle/>
          <a:p>
            <a:pPr indent="-228600" lvl="0" marL="228600" rtl="0" algn="l">
              <a:lnSpc>
                <a:spcPct val="110000"/>
              </a:lnSpc>
              <a:spcBef>
                <a:spcPts val="0"/>
              </a:spcBef>
              <a:spcAft>
                <a:spcPts val="0"/>
              </a:spcAft>
              <a:buSzPts val="2000"/>
              <a:buFont typeface="Noto Sans Symbols"/>
              <a:buChar char="⮚"/>
            </a:pPr>
            <a:r>
              <a:rPr b="1" lang="tr-TR">
                <a:solidFill>
                  <a:schemeClr val="dk1"/>
                </a:solidFill>
                <a:latin typeface="Times New Roman"/>
                <a:ea typeface="Times New Roman"/>
                <a:cs typeface="Times New Roman"/>
                <a:sym typeface="Times New Roman"/>
              </a:rPr>
              <a:t>DİL VE BİLİŞSEL GELİŞİMİNDE GECİKMELER </a:t>
            </a:r>
            <a:endParaRPr/>
          </a:p>
          <a:p>
            <a:pPr indent="-228600" lvl="0" marL="228600" rtl="0" algn="l">
              <a:lnSpc>
                <a:spcPct val="110000"/>
              </a:lnSpc>
              <a:spcBef>
                <a:spcPts val="700"/>
              </a:spcBef>
              <a:spcAft>
                <a:spcPts val="0"/>
              </a:spcAft>
              <a:buSzPts val="2000"/>
              <a:buChar char="•"/>
            </a:pPr>
            <a:r>
              <a:rPr lang="tr-TR">
                <a:solidFill>
                  <a:schemeClr val="dk1"/>
                </a:solidFill>
                <a:latin typeface="Times New Roman"/>
                <a:ea typeface="Times New Roman"/>
                <a:cs typeface="Times New Roman"/>
                <a:sym typeface="Times New Roman"/>
              </a:rPr>
              <a:t>İletişim becerilerinin zayıflaması </a:t>
            </a:r>
            <a:endParaRPr/>
          </a:p>
          <a:p>
            <a:pPr indent="-228600" lvl="0" marL="228600" rtl="0" algn="l">
              <a:lnSpc>
                <a:spcPct val="110000"/>
              </a:lnSpc>
              <a:spcBef>
                <a:spcPts val="700"/>
              </a:spcBef>
              <a:spcAft>
                <a:spcPts val="0"/>
              </a:spcAft>
              <a:buSzPts val="2000"/>
              <a:buChar char="•"/>
            </a:pPr>
            <a:r>
              <a:rPr lang="tr-TR">
                <a:solidFill>
                  <a:schemeClr val="dk1"/>
                </a:solidFill>
                <a:latin typeface="Times New Roman"/>
                <a:ea typeface="Times New Roman"/>
                <a:cs typeface="Times New Roman"/>
                <a:sym typeface="Times New Roman"/>
              </a:rPr>
              <a:t>İş birlikli oyun oynamada zorlanma</a:t>
            </a:r>
            <a:endParaRPr/>
          </a:p>
          <a:p>
            <a:pPr indent="-228600" lvl="0" marL="228600" rtl="0" algn="l">
              <a:lnSpc>
                <a:spcPct val="110000"/>
              </a:lnSpc>
              <a:spcBef>
                <a:spcPts val="700"/>
              </a:spcBef>
              <a:spcAft>
                <a:spcPts val="0"/>
              </a:spcAft>
              <a:buSzPts val="2000"/>
              <a:buChar char="•"/>
            </a:pPr>
            <a:r>
              <a:rPr lang="tr-TR">
                <a:solidFill>
                  <a:schemeClr val="dk1"/>
                </a:solidFill>
                <a:latin typeface="Times New Roman"/>
                <a:ea typeface="Times New Roman"/>
                <a:cs typeface="Times New Roman"/>
                <a:sym typeface="Times New Roman"/>
              </a:rPr>
              <a:t>Okulla ilişkili güçlükler </a:t>
            </a:r>
            <a:endParaRPr/>
          </a:p>
          <a:p>
            <a:pPr indent="-228600" lvl="0" marL="228600" rtl="0" algn="l">
              <a:lnSpc>
                <a:spcPct val="110000"/>
              </a:lnSpc>
              <a:spcBef>
                <a:spcPts val="700"/>
              </a:spcBef>
              <a:spcAft>
                <a:spcPts val="0"/>
              </a:spcAft>
              <a:buSzPts val="2000"/>
              <a:buChar char="•"/>
            </a:pPr>
            <a:r>
              <a:rPr lang="tr-TR">
                <a:solidFill>
                  <a:schemeClr val="dk1"/>
                </a:solidFill>
                <a:latin typeface="Times New Roman"/>
                <a:ea typeface="Times New Roman"/>
                <a:cs typeface="Times New Roman"/>
                <a:sym typeface="Times New Roman"/>
              </a:rPr>
              <a:t>Eve dönme isteği </a:t>
            </a:r>
            <a:endParaRPr/>
          </a:p>
          <a:p>
            <a:pPr indent="-228600" lvl="0" marL="228600" rtl="0" algn="l">
              <a:lnSpc>
                <a:spcPct val="110000"/>
              </a:lnSpc>
              <a:spcBef>
                <a:spcPts val="700"/>
              </a:spcBef>
              <a:spcAft>
                <a:spcPts val="0"/>
              </a:spcAft>
              <a:buSzPts val="2000"/>
              <a:buChar char="•"/>
            </a:pPr>
            <a:r>
              <a:rPr lang="tr-TR">
                <a:solidFill>
                  <a:schemeClr val="dk1"/>
                </a:solidFill>
                <a:latin typeface="Times New Roman"/>
                <a:ea typeface="Times New Roman"/>
                <a:cs typeface="Times New Roman"/>
                <a:sym typeface="Times New Roman"/>
              </a:rPr>
              <a:t> Derslere devamın düşük olması </a:t>
            </a:r>
            <a:endParaRPr/>
          </a:p>
          <a:p>
            <a:pPr indent="-228600" lvl="0" marL="228600" rtl="0" algn="l">
              <a:lnSpc>
                <a:spcPct val="110000"/>
              </a:lnSpc>
              <a:spcBef>
                <a:spcPts val="700"/>
              </a:spcBef>
              <a:spcAft>
                <a:spcPts val="0"/>
              </a:spcAft>
              <a:buSzPts val="2000"/>
              <a:buChar char="•"/>
            </a:pPr>
            <a:r>
              <a:rPr lang="tr-TR">
                <a:solidFill>
                  <a:schemeClr val="dk1"/>
                </a:solidFill>
                <a:latin typeface="Times New Roman"/>
                <a:ea typeface="Times New Roman"/>
                <a:cs typeface="Times New Roman"/>
                <a:sym typeface="Times New Roman"/>
              </a:rPr>
              <a:t>Düzenli olarak ödevlerini yapmama </a:t>
            </a:r>
            <a:endParaRPr/>
          </a:p>
          <a:p>
            <a:pPr indent="-228600" lvl="0" marL="228600" rtl="0" algn="l">
              <a:lnSpc>
                <a:spcPct val="110000"/>
              </a:lnSpc>
              <a:spcBef>
                <a:spcPts val="700"/>
              </a:spcBef>
              <a:spcAft>
                <a:spcPts val="0"/>
              </a:spcAft>
              <a:buSzPts val="2000"/>
              <a:buChar char="•"/>
            </a:pPr>
            <a:r>
              <a:rPr lang="tr-TR">
                <a:solidFill>
                  <a:schemeClr val="dk1"/>
                </a:solidFill>
                <a:latin typeface="Times New Roman"/>
                <a:ea typeface="Times New Roman"/>
                <a:cs typeface="Times New Roman"/>
                <a:sym typeface="Times New Roman"/>
              </a:rPr>
              <a:t>Sık okul değiştirme </a:t>
            </a:r>
            <a:endParaRPr/>
          </a:p>
          <a:p>
            <a:pPr indent="-228600" lvl="0" marL="228600" rtl="0" algn="l">
              <a:lnSpc>
                <a:spcPct val="110000"/>
              </a:lnSpc>
              <a:spcBef>
                <a:spcPts val="700"/>
              </a:spcBef>
              <a:spcAft>
                <a:spcPts val="0"/>
              </a:spcAft>
              <a:buSzPts val="2000"/>
              <a:buChar char="•"/>
            </a:pPr>
            <a:r>
              <a:rPr lang="tr-TR">
                <a:solidFill>
                  <a:schemeClr val="dk1"/>
                </a:solidFill>
                <a:latin typeface="Times New Roman"/>
                <a:ea typeface="Times New Roman"/>
                <a:cs typeface="Times New Roman"/>
                <a:sym typeface="Times New Roman"/>
              </a:rPr>
              <a:t>Sağlıkla ilgili randevularını kaçırma</a:t>
            </a:r>
            <a:endParaRPr/>
          </a:p>
          <a:p>
            <a:pPr indent="-101600" lvl="0" marL="228600" rtl="0" algn="l">
              <a:lnSpc>
                <a:spcPct val="110000"/>
              </a:lnSpc>
              <a:spcBef>
                <a:spcPts val="700"/>
              </a:spcBef>
              <a:spcAft>
                <a:spcPts val="0"/>
              </a:spcAft>
              <a:buSzPts val="2000"/>
              <a:buNone/>
            </a:pPr>
            <a:r>
              <a:t/>
            </a:r>
            <a:endParaRPr/>
          </a:p>
        </p:txBody>
      </p:sp>
      <p:pic>
        <p:nvPicPr>
          <p:cNvPr id="262" name="Google Shape;262;p14"/>
          <p:cNvPicPr preferRelativeResize="0"/>
          <p:nvPr/>
        </p:nvPicPr>
        <p:blipFill rotWithShape="1">
          <a:blip r:embed="rId3">
            <a:alphaModFix/>
          </a:blip>
          <a:srcRect b="0" l="0" r="0" t="0"/>
          <a:stretch/>
        </p:blipFill>
        <p:spPr>
          <a:xfrm>
            <a:off x="6611271" y="2163454"/>
            <a:ext cx="4438273" cy="3621338"/>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6" name="Shape 266"/>
        <p:cNvGrpSpPr/>
        <p:nvPr/>
      </p:nvGrpSpPr>
      <p:grpSpPr>
        <a:xfrm>
          <a:off x="0" y="0"/>
          <a:ext cx="0" cy="0"/>
          <a:chOff x="0" y="0"/>
          <a:chExt cx="0" cy="0"/>
        </a:xfrm>
      </p:grpSpPr>
      <p:sp>
        <p:nvSpPr>
          <p:cNvPr id="267" name="Google Shape;267;p15"/>
          <p:cNvSpPr txBox="1"/>
          <p:nvPr>
            <p:ph type="title"/>
          </p:nvPr>
        </p:nvSpPr>
        <p:spPr>
          <a:xfrm>
            <a:off x="838200" y="365126"/>
            <a:ext cx="10515600" cy="584444"/>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dk1"/>
              </a:buClr>
              <a:buSzPts val="4590"/>
              <a:buFont typeface="Times New Roman"/>
              <a:buNone/>
            </a:pPr>
            <a:r>
              <a:rPr b="1" lang="tr-TR" sz="4590">
                <a:solidFill>
                  <a:schemeClr val="dk1"/>
                </a:solidFill>
                <a:latin typeface="Times New Roman"/>
                <a:ea typeface="Times New Roman"/>
                <a:cs typeface="Times New Roman"/>
                <a:sym typeface="Times New Roman"/>
              </a:rPr>
              <a:t>AİLELERE ÖNERILER</a:t>
            </a:r>
            <a:endParaRPr b="1" sz="4590">
              <a:solidFill>
                <a:schemeClr val="dk1"/>
              </a:solidFill>
              <a:latin typeface="Times New Roman"/>
              <a:ea typeface="Times New Roman"/>
              <a:cs typeface="Times New Roman"/>
              <a:sym typeface="Times New Roman"/>
            </a:endParaRPr>
          </a:p>
        </p:txBody>
      </p:sp>
      <p:sp>
        <p:nvSpPr>
          <p:cNvPr id="268" name="Google Shape;268;p15"/>
          <p:cNvSpPr txBox="1"/>
          <p:nvPr>
            <p:ph idx="1" type="body"/>
          </p:nvPr>
        </p:nvSpPr>
        <p:spPr>
          <a:xfrm>
            <a:off x="838200" y="1186962"/>
            <a:ext cx="10515600" cy="5565530"/>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SzPts val="1397"/>
              <a:buNone/>
            </a:pPr>
            <a:r>
              <a:rPr b="1" lang="tr-TR" sz="1397">
                <a:latin typeface="Times New Roman"/>
                <a:ea typeface="Times New Roman"/>
                <a:cs typeface="Times New Roman"/>
                <a:sym typeface="Times New Roman"/>
              </a:rPr>
              <a:t>1</a:t>
            </a:r>
            <a:r>
              <a:rPr b="1" lang="tr-TR" sz="1397">
                <a:solidFill>
                  <a:schemeClr val="dk1"/>
                </a:solidFill>
                <a:latin typeface="Times New Roman"/>
                <a:ea typeface="Times New Roman"/>
                <a:cs typeface="Times New Roman"/>
                <a:sym typeface="Times New Roman"/>
              </a:rPr>
              <a:t>. Şiddete Başvurmaz.</a:t>
            </a:r>
            <a:endParaRPr/>
          </a:p>
          <a:p>
            <a:pPr indent="0" lvl="0" marL="0" rtl="0" algn="l">
              <a:lnSpc>
                <a:spcPct val="90000"/>
              </a:lnSpc>
              <a:spcBef>
                <a:spcPts val="700"/>
              </a:spcBef>
              <a:spcAft>
                <a:spcPts val="0"/>
              </a:spcAft>
              <a:buSzPts val="1397"/>
              <a:buNone/>
            </a:pPr>
            <a:r>
              <a:rPr lang="tr-TR" sz="1397">
                <a:solidFill>
                  <a:schemeClr val="dk1"/>
                </a:solidFill>
                <a:latin typeface="Times New Roman"/>
                <a:ea typeface="Times New Roman"/>
                <a:cs typeface="Times New Roman"/>
                <a:sym typeface="Times New Roman"/>
              </a:rPr>
              <a:t>Aile şiddetin bir disiplin aracı olarak kullanılmaması gerektiğini bilir ve sorunları barışçıl yöntemlerle çözebilir.</a:t>
            </a:r>
            <a:endParaRPr/>
          </a:p>
          <a:p>
            <a:pPr indent="0" lvl="0" marL="0" rtl="0" algn="l">
              <a:lnSpc>
                <a:spcPct val="90000"/>
              </a:lnSpc>
              <a:spcBef>
                <a:spcPts val="700"/>
              </a:spcBef>
              <a:spcAft>
                <a:spcPts val="0"/>
              </a:spcAft>
              <a:buSzPts val="1397"/>
              <a:buNone/>
            </a:pPr>
            <a:r>
              <a:rPr b="1" lang="tr-TR" sz="1397">
                <a:solidFill>
                  <a:schemeClr val="dk1"/>
                </a:solidFill>
                <a:latin typeface="Times New Roman"/>
                <a:ea typeface="Times New Roman"/>
                <a:cs typeface="Times New Roman"/>
                <a:sym typeface="Times New Roman"/>
              </a:rPr>
              <a:t>2.Okul kurallarını destekler. </a:t>
            </a:r>
            <a:endParaRPr/>
          </a:p>
          <a:p>
            <a:pPr indent="0" lvl="0" marL="0" rtl="0" algn="l">
              <a:lnSpc>
                <a:spcPct val="90000"/>
              </a:lnSpc>
              <a:spcBef>
                <a:spcPts val="700"/>
              </a:spcBef>
              <a:spcAft>
                <a:spcPts val="0"/>
              </a:spcAft>
              <a:buSzPts val="1397"/>
              <a:buNone/>
            </a:pPr>
            <a:r>
              <a:rPr lang="tr-TR" sz="1397">
                <a:solidFill>
                  <a:schemeClr val="dk1"/>
                </a:solidFill>
                <a:latin typeface="Times New Roman"/>
                <a:ea typeface="Times New Roman"/>
                <a:cs typeface="Times New Roman"/>
                <a:sym typeface="Times New Roman"/>
              </a:rPr>
              <a:t>Aileler evdeki kuralların okul kurallarıyla tutarlılık göstermesine özen gösterir; kuralların arkasında yatan nedenleri çocuklarına açıklar.</a:t>
            </a:r>
            <a:endParaRPr/>
          </a:p>
          <a:p>
            <a:pPr indent="0" lvl="0" marL="0" rtl="0" algn="l">
              <a:lnSpc>
                <a:spcPct val="90000"/>
              </a:lnSpc>
              <a:spcBef>
                <a:spcPts val="700"/>
              </a:spcBef>
              <a:spcAft>
                <a:spcPts val="0"/>
              </a:spcAft>
              <a:buSzPts val="1397"/>
              <a:buNone/>
            </a:pPr>
            <a:r>
              <a:rPr b="1" lang="tr-TR" sz="1397">
                <a:solidFill>
                  <a:schemeClr val="dk1"/>
                </a:solidFill>
                <a:latin typeface="Times New Roman"/>
                <a:ea typeface="Times New Roman"/>
                <a:cs typeface="Times New Roman"/>
                <a:sym typeface="Times New Roman"/>
              </a:rPr>
              <a:t>3.Çocuklarını izler ve denetler. </a:t>
            </a:r>
            <a:endParaRPr/>
          </a:p>
          <a:p>
            <a:pPr indent="0" lvl="0" marL="0" rtl="0" algn="l">
              <a:lnSpc>
                <a:spcPct val="90000"/>
              </a:lnSpc>
              <a:spcBef>
                <a:spcPts val="700"/>
              </a:spcBef>
              <a:spcAft>
                <a:spcPts val="0"/>
              </a:spcAft>
              <a:buSzPts val="1397"/>
              <a:buNone/>
            </a:pPr>
            <a:r>
              <a:rPr lang="tr-TR" sz="1397">
                <a:solidFill>
                  <a:schemeClr val="dk1"/>
                </a:solidFill>
                <a:latin typeface="Times New Roman"/>
                <a:ea typeface="Times New Roman"/>
                <a:cs typeface="Times New Roman"/>
                <a:sym typeface="Times New Roman"/>
              </a:rPr>
              <a:t>Çocuklarının kimlerle arkadaş olduğunu, okul saatleri dışındaki zamanlarını nasıl, nerede ve kimlerle geçirdiğini bilir. </a:t>
            </a:r>
            <a:endParaRPr/>
          </a:p>
          <a:p>
            <a:pPr indent="0" lvl="0" marL="0" rtl="0" algn="l">
              <a:lnSpc>
                <a:spcPct val="90000"/>
              </a:lnSpc>
              <a:spcBef>
                <a:spcPts val="700"/>
              </a:spcBef>
              <a:spcAft>
                <a:spcPts val="0"/>
              </a:spcAft>
              <a:buSzPts val="1397"/>
              <a:buNone/>
            </a:pPr>
            <a:r>
              <a:rPr b="1" lang="tr-TR" sz="1397">
                <a:solidFill>
                  <a:schemeClr val="dk1"/>
                </a:solidFill>
                <a:latin typeface="Times New Roman"/>
                <a:ea typeface="Times New Roman"/>
                <a:cs typeface="Times New Roman"/>
                <a:sym typeface="Times New Roman"/>
              </a:rPr>
              <a:t>4.Çocukları şiddetten uzak tutar.</a:t>
            </a:r>
            <a:endParaRPr/>
          </a:p>
          <a:p>
            <a:pPr indent="0" lvl="0" marL="0" rtl="0" algn="l">
              <a:lnSpc>
                <a:spcPct val="90000"/>
              </a:lnSpc>
              <a:spcBef>
                <a:spcPts val="700"/>
              </a:spcBef>
              <a:spcAft>
                <a:spcPts val="0"/>
              </a:spcAft>
              <a:buSzPts val="1397"/>
              <a:buNone/>
            </a:pPr>
            <a:r>
              <a:rPr lang="tr-TR" sz="1397">
                <a:latin typeface="Times New Roman"/>
                <a:ea typeface="Times New Roman"/>
                <a:cs typeface="Times New Roman"/>
                <a:sym typeface="Times New Roman"/>
              </a:rPr>
              <a:t> </a:t>
            </a:r>
            <a:r>
              <a:rPr lang="tr-TR" sz="1397">
                <a:solidFill>
                  <a:schemeClr val="dk1"/>
                </a:solidFill>
                <a:latin typeface="Times New Roman"/>
                <a:ea typeface="Times New Roman"/>
                <a:cs typeface="Times New Roman"/>
                <a:sym typeface="Times New Roman"/>
              </a:rPr>
              <a:t>Aileler, çocuklarının televizyonda neler izlediğinden, ne tür yayınlar okuduklarından, ne tür bilgisayar – akıllı telefon oyunları oynadıklarından haberdar olur ve sınırlamalar getirir. Bunu yaparken çocuklarına şiddetin yol açtığı etkileri açıklar.</a:t>
            </a:r>
            <a:endParaRPr/>
          </a:p>
          <a:p>
            <a:pPr indent="0" lvl="0" marL="0" rtl="0" algn="l">
              <a:lnSpc>
                <a:spcPct val="90000"/>
              </a:lnSpc>
              <a:spcBef>
                <a:spcPts val="700"/>
              </a:spcBef>
              <a:spcAft>
                <a:spcPts val="0"/>
              </a:spcAft>
              <a:buSzPts val="1397"/>
              <a:buNone/>
            </a:pPr>
            <a:r>
              <a:rPr b="1" lang="tr-TR" sz="1397">
                <a:solidFill>
                  <a:schemeClr val="dk1"/>
                </a:solidFill>
                <a:latin typeface="Times New Roman"/>
                <a:ea typeface="Times New Roman"/>
                <a:cs typeface="Times New Roman"/>
                <a:sym typeface="Times New Roman"/>
              </a:rPr>
              <a:t>5.Çocuklarının interneti en çok hangi amaçlar için kullandıklarını bilir. </a:t>
            </a:r>
            <a:endParaRPr/>
          </a:p>
          <a:p>
            <a:pPr indent="-228600" lvl="0" marL="228600" rtl="0" algn="l">
              <a:lnSpc>
                <a:spcPct val="90000"/>
              </a:lnSpc>
              <a:spcBef>
                <a:spcPts val="700"/>
              </a:spcBef>
              <a:spcAft>
                <a:spcPts val="0"/>
              </a:spcAft>
              <a:buSzPts val="1397"/>
              <a:buFont typeface="Courier New"/>
              <a:buChar char="o"/>
            </a:pPr>
            <a:r>
              <a:rPr lang="tr-TR" sz="1397">
                <a:solidFill>
                  <a:schemeClr val="dk1"/>
                </a:solidFill>
                <a:latin typeface="Times New Roman"/>
                <a:ea typeface="Times New Roman"/>
                <a:cs typeface="Times New Roman"/>
                <a:sym typeface="Times New Roman"/>
              </a:rPr>
              <a:t>Ödev yapmak </a:t>
            </a:r>
            <a:endParaRPr/>
          </a:p>
          <a:p>
            <a:pPr indent="-228600" lvl="0" marL="228600" rtl="0" algn="l">
              <a:lnSpc>
                <a:spcPct val="90000"/>
              </a:lnSpc>
              <a:spcBef>
                <a:spcPts val="700"/>
              </a:spcBef>
              <a:spcAft>
                <a:spcPts val="0"/>
              </a:spcAft>
              <a:buSzPts val="1397"/>
              <a:buFont typeface="Courier New"/>
              <a:buChar char="o"/>
            </a:pPr>
            <a:r>
              <a:rPr lang="tr-TR" sz="1397">
                <a:solidFill>
                  <a:schemeClr val="dk1"/>
                </a:solidFill>
                <a:latin typeface="Times New Roman"/>
                <a:ea typeface="Times New Roman"/>
                <a:cs typeface="Times New Roman"/>
                <a:sym typeface="Times New Roman"/>
              </a:rPr>
              <a:t>Merak ettikleri bir konuyu araştırmak </a:t>
            </a:r>
            <a:endParaRPr/>
          </a:p>
          <a:p>
            <a:pPr indent="-228600" lvl="0" marL="228600" rtl="0" algn="l">
              <a:lnSpc>
                <a:spcPct val="90000"/>
              </a:lnSpc>
              <a:spcBef>
                <a:spcPts val="700"/>
              </a:spcBef>
              <a:spcAft>
                <a:spcPts val="0"/>
              </a:spcAft>
              <a:buSzPts val="1397"/>
              <a:buFont typeface="Courier New"/>
              <a:buChar char="o"/>
            </a:pPr>
            <a:r>
              <a:rPr lang="tr-TR" sz="1397">
                <a:solidFill>
                  <a:schemeClr val="dk1"/>
                </a:solidFill>
                <a:latin typeface="Times New Roman"/>
                <a:ea typeface="Times New Roman"/>
                <a:cs typeface="Times New Roman"/>
                <a:sym typeface="Times New Roman"/>
              </a:rPr>
              <a:t>Sohbet etmek (chat yapmak)</a:t>
            </a:r>
            <a:endParaRPr/>
          </a:p>
          <a:p>
            <a:pPr indent="-228600" lvl="0" marL="228600" rtl="0" algn="l">
              <a:lnSpc>
                <a:spcPct val="90000"/>
              </a:lnSpc>
              <a:spcBef>
                <a:spcPts val="700"/>
              </a:spcBef>
              <a:spcAft>
                <a:spcPts val="0"/>
              </a:spcAft>
              <a:buSzPts val="1397"/>
              <a:buFont typeface="Courier New"/>
              <a:buChar char="o"/>
            </a:pPr>
            <a:r>
              <a:rPr lang="tr-TR" sz="1397">
                <a:solidFill>
                  <a:schemeClr val="dk1"/>
                </a:solidFill>
                <a:latin typeface="Times New Roman"/>
                <a:ea typeface="Times New Roman"/>
                <a:cs typeface="Times New Roman"/>
                <a:sym typeface="Times New Roman"/>
              </a:rPr>
              <a:t> Sosyal paylaşım sitelerinde  (Facebook, Twitter gibi) bilgilerini  paylaşmak</a:t>
            </a:r>
            <a:endParaRPr/>
          </a:p>
          <a:p>
            <a:pPr indent="-228600" lvl="0" marL="228600" rtl="0" algn="l">
              <a:lnSpc>
                <a:spcPct val="90000"/>
              </a:lnSpc>
              <a:spcBef>
                <a:spcPts val="700"/>
              </a:spcBef>
              <a:spcAft>
                <a:spcPts val="0"/>
              </a:spcAft>
              <a:buSzPts val="1397"/>
              <a:buFont typeface="Courier New"/>
              <a:buChar char="o"/>
            </a:pPr>
            <a:r>
              <a:rPr lang="tr-TR" sz="1397">
                <a:solidFill>
                  <a:schemeClr val="dk1"/>
                </a:solidFill>
                <a:latin typeface="Times New Roman"/>
                <a:ea typeface="Times New Roman"/>
                <a:cs typeface="Times New Roman"/>
                <a:sym typeface="Times New Roman"/>
              </a:rPr>
              <a:t> E-posta göndermek- almak</a:t>
            </a:r>
            <a:endParaRPr/>
          </a:p>
          <a:p>
            <a:pPr indent="-228600" lvl="0" marL="228600" rtl="0" algn="l">
              <a:lnSpc>
                <a:spcPct val="90000"/>
              </a:lnSpc>
              <a:spcBef>
                <a:spcPts val="700"/>
              </a:spcBef>
              <a:spcAft>
                <a:spcPts val="0"/>
              </a:spcAft>
              <a:buSzPts val="1397"/>
              <a:buFont typeface="Courier New"/>
              <a:buChar char="o"/>
            </a:pPr>
            <a:r>
              <a:rPr lang="tr-TR" sz="1397">
                <a:solidFill>
                  <a:schemeClr val="dk1"/>
                </a:solidFill>
                <a:latin typeface="Times New Roman"/>
                <a:ea typeface="Times New Roman"/>
                <a:cs typeface="Times New Roman"/>
                <a:sym typeface="Times New Roman"/>
              </a:rPr>
              <a:t> Oyun oynamak</a:t>
            </a:r>
            <a:endParaRPr/>
          </a:p>
          <a:p>
            <a:pPr indent="-228600" lvl="0" marL="228600" rtl="0" algn="l">
              <a:lnSpc>
                <a:spcPct val="90000"/>
              </a:lnSpc>
              <a:spcBef>
                <a:spcPts val="700"/>
              </a:spcBef>
              <a:spcAft>
                <a:spcPts val="0"/>
              </a:spcAft>
              <a:buSzPts val="1397"/>
              <a:buFont typeface="Courier New"/>
              <a:buChar char="o"/>
            </a:pPr>
            <a:r>
              <a:rPr lang="tr-TR" sz="1397">
                <a:solidFill>
                  <a:schemeClr val="dk1"/>
                </a:solidFill>
                <a:latin typeface="Times New Roman"/>
                <a:ea typeface="Times New Roman"/>
                <a:cs typeface="Times New Roman"/>
                <a:sym typeface="Times New Roman"/>
              </a:rPr>
              <a:t> Film izlemek </a:t>
            </a:r>
            <a:endParaRPr/>
          </a:p>
          <a:p>
            <a:pPr indent="-228600" lvl="0" marL="228600" rtl="0" algn="l">
              <a:lnSpc>
                <a:spcPct val="90000"/>
              </a:lnSpc>
              <a:spcBef>
                <a:spcPts val="700"/>
              </a:spcBef>
              <a:spcAft>
                <a:spcPts val="0"/>
              </a:spcAft>
              <a:buSzPts val="1397"/>
              <a:buFont typeface="Courier New"/>
              <a:buChar char="o"/>
            </a:pPr>
            <a:r>
              <a:rPr lang="tr-TR" sz="1397">
                <a:solidFill>
                  <a:schemeClr val="dk1"/>
                </a:solidFill>
                <a:latin typeface="Times New Roman"/>
                <a:ea typeface="Times New Roman"/>
                <a:cs typeface="Times New Roman"/>
                <a:sym typeface="Times New Roman"/>
              </a:rPr>
              <a:t>Müzik dinlemek </a:t>
            </a:r>
            <a:endParaRPr/>
          </a:p>
          <a:p>
            <a:pPr indent="-228600" lvl="0" marL="228600" rtl="0" algn="l">
              <a:lnSpc>
                <a:spcPct val="90000"/>
              </a:lnSpc>
              <a:spcBef>
                <a:spcPts val="700"/>
              </a:spcBef>
              <a:spcAft>
                <a:spcPts val="0"/>
              </a:spcAft>
              <a:buSzPts val="1397"/>
              <a:buFont typeface="Courier New"/>
              <a:buChar char="o"/>
            </a:pPr>
            <a:r>
              <a:rPr lang="tr-TR" sz="1397">
                <a:solidFill>
                  <a:schemeClr val="dk1"/>
                </a:solidFill>
                <a:latin typeface="Times New Roman"/>
                <a:ea typeface="Times New Roman"/>
                <a:cs typeface="Times New Roman"/>
                <a:sym typeface="Times New Roman"/>
              </a:rPr>
              <a:t>Alışveriş yapmak</a:t>
            </a:r>
            <a:endParaRPr/>
          </a:p>
          <a:p>
            <a:pPr indent="0" lvl="0" marL="0" rtl="0" algn="l">
              <a:lnSpc>
                <a:spcPct val="90000"/>
              </a:lnSpc>
              <a:spcBef>
                <a:spcPts val="700"/>
              </a:spcBef>
              <a:spcAft>
                <a:spcPts val="0"/>
              </a:spcAft>
              <a:buSzPts val="650"/>
              <a:buNone/>
            </a:pPr>
            <a:r>
              <a:t/>
            </a:r>
            <a:endParaRPr sz="650"/>
          </a:p>
        </p:txBody>
      </p:sp>
      <p:pic>
        <p:nvPicPr>
          <p:cNvPr id="269" name="Google Shape;269;p15"/>
          <p:cNvPicPr preferRelativeResize="0"/>
          <p:nvPr/>
        </p:nvPicPr>
        <p:blipFill rotWithShape="1">
          <a:blip r:embed="rId3">
            <a:alphaModFix/>
          </a:blip>
          <a:srcRect b="0" l="0" r="0" t="0"/>
          <a:stretch/>
        </p:blipFill>
        <p:spPr>
          <a:xfrm>
            <a:off x="6805246" y="3798277"/>
            <a:ext cx="4201623" cy="2747962"/>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3" name="Shape 273"/>
        <p:cNvGrpSpPr/>
        <p:nvPr/>
      </p:nvGrpSpPr>
      <p:grpSpPr>
        <a:xfrm>
          <a:off x="0" y="0"/>
          <a:ext cx="0" cy="0"/>
          <a:chOff x="0" y="0"/>
          <a:chExt cx="0" cy="0"/>
        </a:xfrm>
      </p:grpSpPr>
      <p:sp>
        <p:nvSpPr>
          <p:cNvPr id="274" name="Google Shape;274;p16"/>
          <p:cNvSpPr txBox="1"/>
          <p:nvPr>
            <p:ph idx="1" type="body"/>
          </p:nvPr>
        </p:nvSpPr>
        <p:spPr>
          <a:xfrm>
            <a:off x="1055076" y="342900"/>
            <a:ext cx="10298723" cy="6224954"/>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1850"/>
              <a:buNone/>
            </a:pPr>
            <a:r>
              <a:rPr b="1" lang="tr-TR" sz="1850">
                <a:latin typeface="Times New Roman"/>
                <a:ea typeface="Times New Roman"/>
                <a:cs typeface="Times New Roman"/>
                <a:sym typeface="Times New Roman"/>
              </a:rPr>
              <a:t>6.Siber zorbalık nedir bilir, çocuklarını siber zorbalıktan uzak tutar. </a:t>
            </a:r>
            <a:endParaRPr/>
          </a:p>
          <a:p>
            <a:pPr indent="0" lvl="0" marL="0" rtl="0" algn="l">
              <a:lnSpc>
                <a:spcPct val="100000"/>
              </a:lnSpc>
              <a:spcBef>
                <a:spcPts val="700"/>
              </a:spcBef>
              <a:spcAft>
                <a:spcPts val="0"/>
              </a:spcAft>
              <a:buSzPts val="1850"/>
              <a:buNone/>
            </a:pPr>
            <a:r>
              <a:rPr lang="tr-TR" sz="1850">
                <a:latin typeface="Times New Roman"/>
                <a:ea typeface="Times New Roman"/>
                <a:cs typeface="Times New Roman"/>
                <a:sym typeface="Times New Roman"/>
              </a:rPr>
              <a:t> Siber Zorbalık: Bir birey veya grubun bilgi ve iletişim teknolojilerini  (interneti, cep telefonlarını, tablet bilgisayarları vb.) diğer bireylere zarar vermek amacıyla kötü niyetle ve tekrarlanan biçimde kullanmasıdır. </a:t>
            </a:r>
            <a:endParaRPr/>
          </a:p>
          <a:p>
            <a:pPr indent="-228600" lvl="0" marL="228600" rtl="0" algn="l">
              <a:lnSpc>
                <a:spcPct val="100000"/>
              </a:lnSpc>
              <a:spcBef>
                <a:spcPts val="700"/>
              </a:spcBef>
              <a:spcAft>
                <a:spcPts val="0"/>
              </a:spcAft>
              <a:buSzPts val="1850"/>
              <a:buFont typeface="Courier New"/>
              <a:buChar char="o"/>
            </a:pPr>
            <a:r>
              <a:rPr lang="tr-TR" sz="1850">
                <a:latin typeface="Times New Roman"/>
                <a:ea typeface="Times New Roman"/>
                <a:cs typeface="Times New Roman"/>
                <a:sym typeface="Times New Roman"/>
              </a:rPr>
              <a:t>Tehdit etme, korkutma </a:t>
            </a:r>
            <a:endParaRPr/>
          </a:p>
          <a:p>
            <a:pPr indent="-228600" lvl="0" marL="228600" rtl="0" algn="l">
              <a:lnSpc>
                <a:spcPct val="100000"/>
              </a:lnSpc>
              <a:spcBef>
                <a:spcPts val="700"/>
              </a:spcBef>
              <a:spcAft>
                <a:spcPts val="0"/>
              </a:spcAft>
              <a:buSzPts val="1850"/>
              <a:buFont typeface="Courier New"/>
              <a:buChar char="o"/>
            </a:pPr>
            <a:r>
              <a:rPr lang="tr-TR" sz="1850">
                <a:latin typeface="Times New Roman"/>
                <a:ea typeface="Times New Roman"/>
                <a:cs typeface="Times New Roman"/>
                <a:sym typeface="Times New Roman"/>
              </a:rPr>
              <a:t>Bir kişi hakkında söylenti yayma</a:t>
            </a:r>
            <a:endParaRPr/>
          </a:p>
          <a:p>
            <a:pPr indent="-228600" lvl="0" marL="228600" rtl="0" algn="l">
              <a:lnSpc>
                <a:spcPct val="100000"/>
              </a:lnSpc>
              <a:spcBef>
                <a:spcPts val="700"/>
              </a:spcBef>
              <a:spcAft>
                <a:spcPts val="0"/>
              </a:spcAft>
              <a:buSzPts val="1850"/>
              <a:buFont typeface="Courier New"/>
              <a:buChar char="o"/>
            </a:pPr>
            <a:r>
              <a:rPr lang="tr-TR" sz="1850">
                <a:latin typeface="Times New Roman"/>
                <a:ea typeface="Times New Roman"/>
                <a:cs typeface="Times New Roman"/>
                <a:sym typeface="Times New Roman"/>
              </a:rPr>
              <a:t>Kişinin rızası olmadan resmini paylaşma/ yayınlama </a:t>
            </a:r>
            <a:endParaRPr/>
          </a:p>
          <a:p>
            <a:pPr indent="-228600" lvl="0" marL="228600" rtl="0" algn="l">
              <a:lnSpc>
                <a:spcPct val="100000"/>
              </a:lnSpc>
              <a:spcBef>
                <a:spcPts val="700"/>
              </a:spcBef>
              <a:spcAft>
                <a:spcPts val="0"/>
              </a:spcAft>
              <a:buSzPts val="1850"/>
              <a:buFont typeface="Courier New"/>
              <a:buChar char="o"/>
            </a:pPr>
            <a:r>
              <a:rPr lang="tr-TR" sz="1850">
                <a:latin typeface="Times New Roman"/>
                <a:ea typeface="Times New Roman"/>
                <a:cs typeface="Times New Roman"/>
                <a:sym typeface="Times New Roman"/>
              </a:rPr>
              <a:t>Şifreleri ele geçirip zarar verme</a:t>
            </a:r>
            <a:endParaRPr/>
          </a:p>
          <a:p>
            <a:pPr indent="-228600" lvl="0" marL="228600" rtl="0" algn="l">
              <a:lnSpc>
                <a:spcPct val="100000"/>
              </a:lnSpc>
              <a:spcBef>
                <a:spcPts val="700"/>
              </a:spcBef>
              <a:spcAft>
                <a:spcPts val="0"/>
              </a:spcAft>
              <a:buSzPts val="1850"/>
              <a:buFont typeface="Courier New"/>
              <a:buChar char="o"/>
            </a:pPr>
            <a:r>
              <a:rPr lang="tr-TR" sz="1850">
                <a:latin typeface="Times New Roman"/>
                <a:ea typeface="Times New Roman"/>
                <a:cs typeface="Times New Roman"/>
                <a:sym typeface="Times New Roman"/>
              </a:rPr>
              <a:t>Virüslü e-posta gönderme şeklinde karşımıza çıkmaktadır.</a:t>
            </a:r>
            <a:endParaRPr/>
          </a:p>
          <a:p>
            <a:pPr indent="-228600" lvl="0" marL="228600" rtl="0" algn="l">
              <a:lnSpc>
                <a:spcPct val="100000"/>
              </a:lnSpc>
              <a:spcBef>
                <a:spcPts val="700"/>
              </a:spcBef>
              <a:spcAft>
                <a:spcPts val="0"/>
              </a:spcAft>
              <a:buSzPts val="1850"/>
              <a:buChar char="•"/>
            </a:pPr>
            <a:r>
              <a:rPr b="1" lang="tr-TR" sz="1850">
                <a:solidFill>
                  <a:schemeClr val="dk1"/>
                </a:solidFill>
                <a:latin typeface="Times New Roman"/>
                <a:ea typeface="Times New Roman"/>
                <a:cs typeface="Times New Roman"/>
                <a:sym typeface="Times New Roman"/>
              </a:rPr>
              <a:t>Siber zorbalıkla nerelerde karşılaşılır? </a:t>
            </a:r>
            <a:endParaRPr/>
          </a:p>
          <a:p>
            <a:pPr indent="-228600" lvl="0" marL="228600" rtl="0" algn="l">
              <a:lnSpc>
                <a:spcPct val="100000"/>
              </a:lnSpc>
              <a:spcBef>
                <a:spcPts val="700"/>
              </a:spcBef>
              <a:spcAft>
                <a:spcPts val="0"/>
              </a:spcAft>
              <a:buSzPts val="1850"/>
              <a:buFont typeface="Courier New"/>
              <a:buChar char="o"/>
            </a:pPr>
            <a:r>
              <a:rPr lang="tr-TR" sz="1850">
                <a:latin typeface="Times New Roman"/>
                <a:ea typeface="Times New Roman"/>
                <a:cs typeface="Times New Roman"/>
                <a:sym typeface="Times New Roman"/>
              </a:rPr>
              <a:t>Sosyal	paylaşım siteleri(facebook, twitter...) </a:t>
            </a:r>
            <a:endParaRPr/>
          </a:p>
          <a:p>
            <a:pPr indent="-228600" lvl="0" marL="228600" rtl="0" algn="l">
              <a:lnSpc>
                <a:spcPct val="100000"/>
              </a:lnSpc>
              <a:spcBef>
                <a:spcPts val="700"/>
              </a:spcBef>
              <a:spcAft>
                <a:spcPts val="0"/>
              </a:spcAft>
              <a:buSzPts val="1850"/>
              <a:buFont typeface="Courier New"/>
              <a:buChar char="o"/>
            </a:pPr>
            <a:r>
              <a:rPr lang="tr-TR" sz="1850">
                <a:latin typeface="Times New Roman"/>
                <a:ea typeface="Times New Roman"/>
                <a:cs typeface="Times New Roman"/>
                <a:sym typeface="Times New Roman"/>
              </a:rPr>
              <a:t>E-posta </a:t>
            </a:r>
            <a:endParaRPr/>
          </a:p>
          <a:p>
            <a:pPr indent="-228600" lvl="0" marL="228600" rtl="0" algn="l">
              <a:lnSpc>
                <a:spcPct val="100000"/>
              </a:lnSpc>
              <a:spcBef>
                <a:spcPts val="700"/>
              </a:spcBef>
              <a:spcAft>
                <a:spcPts val="0"/>
              </a:spcAft>
              <a:buSzPts val="1850"/>
              <a:buFont typeface="Courier New"/>
              <a:buChar char="o"/>
            </a:pPr>
            <a:r>
              <a:rPr lang="tr-TR" sz="1850">
                <a:latin typeface="Times New Roman"/>
                <a:ea typeface="Times New Roman"/>
                <a:cs typeface="Times New Roman"/>
                <a:sym typeface="Times New Roman"/>
              </a:rPr>
              <a:t>Fotoğraf ve video paylaşımı </a:t>
            </a:r>
            <a:endParaRPr/>
          </a:p>
          <a:p>
            <a:pPr indent="-228600" lvl="0" marL="228600" rtl="0" algn="l">
              <a:lnSpc>
                <a:spcPct val="100000"/>
              </a:lnSpc>
              <a:spcBef>
                <a:spcPts val="700"/>
              </a:spcBef>
              <a:spcAft>
                <a:spcPts val="0"/>
              </a:spcAft>
              <a:buSzPts val="1850"/>
              <a:buFont typeface="Courier New"/>
              <a:buChar char="o"/>
            </a:pPr>
            <a:r>
              <a:rPr lang="tr-TR" sz="1850">
                <a:latin typeface="Times New Roman"/>
                <a:ea typeface="Times New Roman"/>
                <a:cs typeface="Times New Roman"/>
                <a:sym typeface="Times New Roman"/>
              </a:rPr>
              <a:t>Sohbet odaları</a:t>
            </a:r>
            <a:endParaRPr/>
          </a:p>
          <a:p>
            <a:pPr indent="-228600" lvl="0" marL="228600" rtl="0" algn="l">
              <a:lnSpc>
                <a:spcPct val="100000"/>
              </a:lnSpc>
              <a:spcBef>
                <a:spcPts val="700"/>
              </a:spcBef>
              <a:spcAft>
                <a:spcPts val="0"/>
              </a:spcAft>
              <a:buSzPts val="1850"/>
              <a:buFont typeface="Courier New"/>
              <a:buChar char="o"/>
            </a:pPr>
            <a:r>
              <a:rPr lang="tr-TR" sz="1850">
                <a:latin typeface="Times New Roman"/>
                <a:ea typeface="Times New Roman"/>
                <a:cs typeface="Times New Roman"/>
                <a:sym typeface="Times New Roman"/>
              </a:rPr>
              <a:t>Telefon mesajları</a:t>
            </a:r>
            <a:endParaRPr/>
          </a:p>
          <a:p>
            <a:pPr indent="-228600" lvl="0" marL="228600" rtl="0" algn="l">
              <a:lnSpc>
                <a:spcPct val="100000"/>
              </a:lnSpc>
              <a:spcBef>
                <a:spcPts val="700"/>
              </a:spcBef>
              <a:spcAft>
                <a:spcPts val="0"/>
              </a:spcAft>
              <a:buSzPts val="1850"/>
              <a:buFont typeface="Courier New"/>
              <a:buChar char="o"/>
            </a:pPr>
            <a:r>
              <a:rPr lang="tr-TR" sz="1850">
                <a:latin typeface="Times New Roman"/>
                <a:ea typeface="Times New Roman"/>
                <a:cs typeface="Times New Roman"/>
                <a:sym typeface="Times New Roman"/>
              </a:rPr>
              <a:t>Telefon görüşmeleri</a:t>
            </a:r>
            <a:endParaRPr/>
          </a:p>
          <a:p>
            <a:pPr indent="0" lvl="0" marL="0" rtl="0" algn="l">
              <a:lnSpc>
                <a:spcPct val="100000"/>
              </a:lnSpc>
              <a:spcBef>
                <a:spcPts val="700"/>
              </a:spcBef>
              <a:spcAft>
                <a:spcPts val="0"/>
              </a:spcAft>
              <a:buSzPts val="1850"/>
              <a:buNone/>
            </a:pPr>
            <a:r>
              <a:t/>
            </a:r>
            <a:endParaRPr sz="1850"/>
          </a:p>
          <a:p>
            <a:pPr indent="-111125" lvl="0" marL="228600" rtl="0" algn="l">
              <a:lnSpc>
                <a:spcPct val="100000"/>
              </a:lnSpc>
              <a:spcBef>
                <a:spcPts val="700"/>
              </a:spcBef>
              <a:spcAft>
                <a:spcPts val="0"/>
              </a:spcAft>
              <a:buSzPts val="1850"/>
              <a:buNone/>
            </a:pPr>
            <a:r>
              <a:t/>
            </a:r>
            <a:endParaRPr sz="185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8" name="Shape 278"/>
        <p:cNvGrpSpPr/>
        <p:nvPr/>
      </p:nvGrpSpPr>
      <p:grpSpPr>
        <a:xfrm>
          <a:off x="0" y="0"/>
          <a:ext cx="0" cy="0"/>
          <a:chOff x="0" y="0"/>
          <a:chExt cx="0" cy="0"/>
        </a:xfrm>
      </p:grpSpPr>
      <p:sp>
        <p:nvSpPr>
          <p:cNvPr id="279" name="Google Shape;279;p17"/>
          <p:cNvSpPr txBox="1"/>
          <p:nvPr>
            <p:ph type="title"/>
          </p:nvPr>
        </p:nvSpPr>
        <p:spPr>
          <a:xfrm>
            <a:off x="1251678" y="382385"/>
            <a:ext cx="10178322" cy="1492132"/>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2"/>
              </a:buClr>
              <a:buSzPts val="5100"/>
              <a:buFont typeface="Impact"/>
              <a:buNone/>
            </a:pPr>
            <a:r>
              <a:t/>
            </a:r>
            <a:endParaRPr/>
          </a:p>
        </p:txBody>
      </p:sp>
      <p:sp>
        <p:nvSpPr>
          <p:cNvPr id="280" name="Google Shape;280;p17"/>
          <p:cNvSpPr txBox="1"/>
          <p:nvPr>
            <p:ph idx="1" type="body"/>
          </p:nvPr>
        </p:nvSpPr>
        <p:spPr>
          <a:xfrm>
            <a:off x="1251678" y="2286001"/>
            <a:ext cx="10178322" cy="3593591"/>
          </a:xfrm>
          <a:prstGeom prst="rect">
            <a:avLst/>
          </a:prstGeom>
          <a:noFill/>
          <a:ln>
            <a:noFill/>
          </a:ln>
        </p:spPr>
        <p:txBody>
          <a:bodyPr anchorCtr="0" anchor="t" bIns="45700" lIns="91425" spcFirstLastPara="1" rIns="91425" wrap="square" tIns="45700">
            <a:normAutofit/>
          </a:bodyPr>
          <a:lstStyle/>
          <a:p>
            <a:pPr indent="0" lvl="0" marL="0" rtl="0" algn="l">
              <a:lnSpc>
                <a:spcPct val="110000"/>
              </a:lnSpc>
              <a:spcBef>
                <a:spcPts val="0"/>
              </a:spcBef>
              <a:spcAft>
                <a:spcPts val="0"/>
              </a:spcAft>
              <a:buSzPts val="2000"/>
              <a:buNone/>
            </a:pPr>
            <a:r>
              <a:rPr b="1" lang="tr-TR">
                <a:solidFill>
                  <a:schemeClr val="dk1"/>
                </a:solidFill>
                <a:latin typeface="Times New Roman"/>
                <a:ea typeface="Times New Roman"/>
                <a:cs typeface="Times New Roman"/>
                <a:sym typeface="Times New Roman"/>
              </a:rPr>
              <a:t>7.Çocuğun tüm ilgisinin sadece bilgisayar ve internet olmasına izin vermez. </a:t>
            </a:r>
            <a:endParaRPr/>
          </a:p>
          <a:p>
            <a:pPr indent="-228600" lvl="0" marL="228600" rtl="0" algn="l">
              <a:lnSpc>
                <a:spcPct val="110000"/>
              </a:lnSpc>
              <a:spcBef>
                <a:spcPts val="700"/>
              </a:spcBef>
              <a:spcAft>
                <a:spcPts val="0"/>
              </a:spcAft>
              <a:buSzPts val="2000"/>
              <a:buFont typeface="Courier New"/>
              <a:buChar char="o"/>
            </a:pPr>
            <a:r>
              <a:rPr lang="tr-TR">
                <a:solidFill>
                  <a:schemeClr val="dk1"/>
                </a:solidFill>
                <a:latin typeface="Times New Roman"/>
                <a:ea typeface="Times New Roman"/>
                <a:cs typeface="Times New Roman"/>
                <a:sym typeface="Times New Roman"/>
              </a:rPr>
              <a:t>Onları sosyal ve kültürel aktivitelere yönlendirir. </a:t>
            </a:r>
            <a:endParaRPr>
              <a:solidFill>
                <a:schemeClr val="dk1"/>
              </a:solidFill>
              <a:latin typeface="Times New Roman"/>
              <a:ea typeface="Times New Roman"/>
              <a:cs typeface="Times New Roman"/>
              <a:sym typeface="Times New Roman"/>
            </a:endParaRPr>
          </a:p>
          <a:p>
            <a:pPr indent="-228600" lvl="0" marL="228600" rtl="0" algn="l">
              <a:lnSpc>
                <a:spcPct val="110000"/>
              </a:lnSpc>
              <a:spcBef>
                <a:spcPts val="700"/>
              </a:spcBef>
              <a:spcAft>
                <a:spcPts val="0"/>
              </a:spcAft>
              <a:buSzPts val="2000"/>
              <a:buFont typeface="Courier New"/>
              <a:buChar char="o"/>
            </a:pPr>
            <a:r>
              <a:rPr lang="tr-TR">
                <a:solidFill>
                  <a:schemeClr val="dk1"/>
                </a:solidFill>
                <a:latin typeface="Times New Roman"/>
                <a:ea typeface="Times New Roman"/>
                <a:cs typeface="Times New Roman"/>
                <a:sym typeface="Times New Roman"/>
              </a:rPr>
              <a:t>Aile, yasaklayıcı değil ama sınırlayıcıdır </a:t>
            </a:r>
            <a:endParaRPr/>
          </a:p>
          <a:p>
            <a:pPr indent="-228600" lvl="0" marL="228600" rtl="0" algn="l">
              <a:lnSpc>
                <a:spcPct val="110000"/>
              </a:lnSpc>
              <a:spcBef>
                <a:spcPts val="700"/>
              </a:spcBef>
              <a:spcAft>
                <a:spcPts val="0"/>
              </a:spcAft>
              <a:buSzPts val="2000"/>
              <a:buFont typeface="Courier New"/>
              <a:buChar char="o"/>
            </a:pPr>
            <a:r>
              <a:rPr lang="tr-TR">
                <a:solidFill>
                  <a:schemeClr val="dk1"/>
                </a:solidFill>
                <a:latin typeface="Times New Roman"/>
                <a:ea typeface="Times New Roman"/>
                <a:cs typeface="Times New Roman"/>
                <a:sym typeface="Times New Roman"/>
              </a:rPr>
              <a:t>Daha iyi bir denetim için, bilgisayarı oturma odasında bulundurur. </a:t>
            </a:r>
            <a:endParaRPr>
              <a:solidFill>
                <a:schemeClr val="dk1"/>
              </a:solidFill>
              <a:latin typeface="Times New Roman"/>
              <a:ea typeface="Times New Roman"/>
              <a:cs typeface="Times New Roman"/>
              <a:sym typeface="Times New Roman"/>
            </a:endParaRPr>
          </a:p>
          <a:p>
            <a:pPr indent="-228600" lvl="0" marL="228600" rtl="0" algn="l">
              <a:lnSpc>
                <a:spcPct val="110000"/>
              </a:lnSpc>
              <a:spcBef>
                <a:spcPts val="700"/>
              </a:spcBef>
              <a:spcAft>
                <a:spcPts val="0"/>
              </a:spcAft>
              <a:buSzPts val="2000"/>
              <a:buFont typeface="Courier New"/>
              <a:buChar char="o"/>
            </a:pPr>
            <a:r>
              <a:rPr lang="tr-TR">
                <a:solidFill>
                  <a:schemeClr val="dk1"/>
                </a:solidFill>
                <a:latin typeface="Times New Roman"/>
                <a:ea typeface="Times New Roman"/>
                <a:cs typeface="Times New Roman"/>
                <a:sym typeface="Times New Roman"/>
              </a:rPr>
              <a:t>İnternet ortamında karşılaştığı olumsuzlukları ailesiyle, öğretmenleriyle paylaşabilmesi için, çocuğuna güven verir.</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4" name="Shape 284"/>
        <p:cNvGrpSpPr/>
        <p:nvPr/>
      </p:nvGrpSpPr>
      <p:grpSpPr>
        <a:xfrm>
          <a:off x="0" y="0"/>
          <a:ext cx="0" cy="0"/>
          <a:chOff x="0" y="0"/>
          <a:chExt cx="0" cy="0"/>
        </a:xfrm>
      </p:grpSpPr>
      <p:sp>
        <p:nvSpPr>
          <p:cNvPr id="285" name="Google Shape;285;p18"/>
          <p:cNvSpPr txBox="1"/>
          <p:nvPr>
            <p:ph type="title"/>
          </p:nvPr>
        </p:nvSpPr>
        <p:spPr>
          <a:xfrm>
            <a:off x="1251678" y="382385"/>
            <a:ext cx="10178322" cy="1492132"/>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2"/>
              </a:buClr>
              <a:buSzPts val="5100"/>
              <a:buFont typeface="Impact"/>
              <a:buNone/>
            </a:pPr>
            <a:r>
              <a:t/>
            </a:r>
            <a:endParaRPr/>
          </a:p>
        </p:txBody>
      </p:sp>
      <p:sp>
        <p:nvSpPr>
          <p:cNvPr id="286" name="Google Shape;286;p18"/>
          <p:cNvSpPr txBox="1"/>
          <p:nvPr>
            <p:ph idx="1" type="body"/>
          </p:nvPr>
        </p:nvSpPr>
        <p:spPr>
          <a:xfrm>
            <a:off x="1251678" y="2286001"/>
            <a:ext cx="10178322" cy="3593591"/>
          </a:xfrm>
          <a:prstGeom prst="rect">
            <a:avLst/>
          </a:prstGeom>
          <a:noFill/>
          <a:ln>
            <a:noFill/>
          </a:ln>
        </p:spPr>
        <p:txBody>
          <a:bodyPr anchorCtr="0" anchor="t" bIns="45700" lIns="91425" spcFirstLastPara="1" rIns="91425" wrap="square" tIns="45700">
            <a:normAutofit/>
          </a:bodyPr>
          <a:lstStyle/>
          <a:p>
            <a:pPr indent="0" lvl="0" marL="0" rtl="0" algn="l">
              <a:lnSpc>
                <a:spcPct val="110000"/>
              </a:lnSpc>
              <a:spcBef>
                <a:spcPts val="0"/>
              </a:spcBef>
              <a:spcAft>
                <a:spcPts val="0"/>
              </a:spcAft>
              <a:buSzPts val="2000"/>
              <a:buNone/>
            </a:pPr>
            <a:r>
              <a:rPr b="1" lang="tr-TR">
                <a:solidFill>
                  <a:schemeClr val="dk1"/>
                </a:solidFill>
                <a:latin typeface="Times New Roman"/>
                <a:ea typeface="Times New Roman"/>
                <a:cs typeface="Times New Roman"/>
                <a:sym typeface="Times New Roman"/>
              </a:rPr>
              <a:t>8.Okulla işbirliği yapar.</a:t>
            </a:r>
            <a:endParaRPr/>
          </a:p>
          <a:p>
            <a:pPr indent="-228600" lvl="0" marL="228600" rtl="0" algn="l">
              <a:lnSpc>
                <a:spcPct val="110000"/>
              </a:lnSpc>
              <a:spcBef>
                <a:spcPts val="700"/>
              </a:spcBef>
              <a:spcAft>
                <a:spcPts val="0"/>
              </a:spcAft>
              <a:buSzPts val="2000"/>
              <a:buFont typeface="Courier New"/>
              <a:buChar char="o"/>
            </a:pPr>
            <a:r>
              <a:rPr lang="tr-TR">
                <a:solidFill>
                  <a:schemeClr val="dk1"/>
                </a:solidFill>
                <a:latin typeface="Times New Roman"/>
                <a:ea typeface="Times New Roman"/>
                <a:cs typeface="Times New Roman"/>
                <a:sym typeface="Times New Roman"/>
              </a:rPr>
              <a:t>Aileler okulla olumlu ilişkiler ve işbirliği geliştirmek için gereken çabayı gösterir. </a:t>
            </a:r>
            <a:endParaRPr/>
          </a:p>
          <a:p>
            <a:pPr indent="-228600" lvl="0" marL="228600" rtl="0" algn="l">
              <a:lnSpc>
                <a:spcPct val="110000"/>
              </a:lnSpc>
              <a:spcBef>
                <a:spcPts val="700"/>
              </a:spcBef>
              <a:spcAft>
                <a:spcPts val="0"/>
              </a:spcAft>
              <a:buSzPts val="2000"/>
              <a:buFont typeface="Courier New"/>
              <a:buChar char="o"/>
            </a:pPr>
            <a:r>
              <a:rPr lang="tr-TR">
                <a:solidFill>
                  <a:schemeClr val="dk1"/>
                </a:solidFill>
                <a:latin typeface="Times New Roman"/>
                <a:ea typeface="Times New Roman"/>
                <a:cs typeface="Times New Roman"/>
                <a:sym typeface="Times New Roman"/>
              </a:rPr>
              <a:t>Okul da sadece öğrencinin notlarından ya da hatalı davranışlarından söz etmek için değil, farklı etkinlikler için de aileyi okula davet eder. </a:t>
            </a:r>
            <a:endParaRPr/>
          </a:p>
          <a:p>
            <a:pPr indent="-228600" lvl="0" marL="228600" rtl="0" algn="l">
              <a:lnSpc>
                <a:spcPct val="110000"/>
              </a:lnSpc>
              <a:spcBef>
                <a:spcPts val="700"/>
              </a:spcBef>
              <a:spcAft>
                <a:spcPts val="0"/>
              </a:spcAft>
              <a:buSzPts val="2000"/>
              <a:buFont typeface="Courier New"/>
              <a:buChar char="o"/>
            </a:pPr>
            <a:r>
              <a:rPr lang="tr-TR">
                <a:solidFill>
                  <a:schemeClr val="dk1"/>
                </a:solidFill>
                <a:latin typeface="Times New Roman"/>
                <a:ea typeface="Times New Roman"/>
                <a:cs typeface="Times New Roman"/>
                <a:sym typeface="Times New Roman"/>
              </a:rPr>
              <a:t>Okul ailelerin görüş ve önerilerine açık olduğunu onlara hissettirir.</a:t>
            </a:r>
            <a:endParaRPr>
              <a:solidFill>
                <a:schemeClr val="dk1"/>
              </a:solidFill>
              <a:latin typeface="Times New Roman"/>
              <a:ea typeface="Times New Roman"/>
              <a:cs typeface="Times New Roman"/>
              <a:sym typeface="Times New Roman"/>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0" name="Shape 290"/>
        <p:cNvGrpSpPr/>
        <p:nvPr/>
      </p:nvGrpSpPr>
      <p:grpSpPr>
        <a:xfrm>
          <a:off x="0" y="0"/>
          <a:ext cx="0" cy="0"/>
          <a:chOff x="0" y="0"/>
          <a:chExt cx="0" cy="0"/>
        </a:xfrm>
      </p:grpSpPr>
      <p:sp>
        <p:nvSpPr>
          <p:cNvPr id="291" name="Google Shape;291;p19"/>
          <p:cNvSpPr txBox="1"/>
          <p:nvPr>
            <p:ph type="title"/>
          </p:nvPr>
        </p:nvSpPr>
        <p:spPr>
          <a:xfrm>
            <a:off x="1251678" y="382385"/>
            <a:ext cx="10178322" cy="1492132"/>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2"/>
              </a:buClr>
              <a:buSzPts val="5100"/>
              <a:buFont typeface="Impact"/>
              <a:buNone/>
            </a:pPr>
            <a:r>
              <a:t/>
            </a:r>
            <a:endParaRPr/>
          </a:p>
        </p:txBody>
      </p:sp>
      <p:sp>
        <p:nvSpPr>
          <p:cNvPr id="292" name="Google Shape;292;p19"/>
          <p:cNvSpPr txBox="1"/>
          <p:nvPr>
            <p:ph idx="1" type="body"/>
          </p:nvPr>
        </p:nvSpPr>
        <p:spPr>
          <a:xfrm>
            <a:off x="1251678" y="2286001"/>
            <a:ext cx="10178322" cy="4097214"/>
          </a:xfrm>
          <a:prstGeom prst="rect">
            <a:avLst/>
          </a:prstGeom>
          <a:noFill/>
          <a:ln>
            <a:noFill/>
          </a:ln>
        </p:spPr>
        <p:txBody>
          <a:bodyPr anchorCtr="0" anchor="t" bIns="45700" lIns="91425" spcFirstLastPara="1" rIns="91425" wrap="square" tIns="45700">
            <a:normAutofit/>
          </a:bodyPr>
          <a:lstStyle/>
          <a:p>
            <a:pPr indent="0" lvl="0" marL="0" rtl="0" algn="l">
              <a:lnSpc>
                <a:spcPct val="110000"/>
              </a:lnSpc>
              <a:spcBef>
                <a:spcPts val="0"/>
              </a:spcBef>
              <a:spcAft>
                <a:spcPts val="0"/>
              </a:spcAft>
              <a:buSzPts val="2000"/>
              <a:buNone/>
            </a:pPr>
            <a:r>
              <a:rPr b="1" lang="tr-TR">
                <a:solidFill>
                  <a:schemeClr val="dk1"/>
                </a:solidFill>
                <a:latin typeface="Times New Roman"/>
                <a:ea typeface="Times New Roman"/>
                <a:cs typeface="Times New Roman"/>
                <a:sym typeface="Times New Roman"/>
              </a:rPr>
              <a:t>9.Çocuklarına çeşitli beceriler ve değerler öğretir. </a:t>
            </a:r>
            <a:endParaRPr/>
          </a:p>
          <a:p>
            <a:pPr indent="-228600" lvl="0" marL="228600" rtl="0" algn="l">
              <a:lnSpc>
                <a:spcPct val="110000"/>
              </a:lnSpc>
              <a:spcBef>
                <a:spcPts val="700"/>
              </a:spcBef>
              <a:spcAft>
                <a:spcPts val="0"/>
              </a:spcAft>
              <a:buSzPts val="2000"/>
              <a:buFont typeface="Courier New"/>
              <a:buChar char="o"/>
            </a:pPr>
            <a:r>
              <a:rPr lang="tr-TR">
                <a:solidFill>
                  <a:schemeClr val="dk1"/>
                </a:solidFill>
                <a:latin typeface="Times New Roman"/>
                <a:ea typeface="Times New Roman"/>
                <a:cs typeface="Times New Roman"/>
                <a:sym typeface="Times New Roman"/>
              </a:rPr>
              <a:t>Yardımseverlik, </a:t>
            </a:r>
            <a:endParaRPr/>
          </a:p>
          <a:p>
            <a:pPr indent="-228600" lvl="0" marL="228600" rtl="0" algn="l">
              <a:lnSpc>
                <a:spcPct val="110000"/>
              </a:lnSpc>
              <a:spcBef>
                <a:spcPts val="700"/>
              </a:spcBef>
              <a:spcAft>
                <a:spcPts val="0"/>
              </a:spcAft>
              <a:buSzPts val="2000"/>
              <a:buFont typeface="Courier New"/>
              <a:buChar char="o"/>
            </a:pPr>
            <a:r>
              <a:rPr lang="tr-TR">
                <a:solidFill>
                  <a:schemeClr val="dk1"/>
                </a:solidFill>
                <a:latin typeface="Times New Roman"/>
                <a:ea typeface="Times New Roman"/>
                <a:cs typeface="Times New Roman"/>
                <a:sym typeface="Times New Roman"/>
              </a:rPr>
              <a:t>Paylaşma, </a:t>
            </a:r>
            <a:endParaRPr/>
          </a:p>
          <a:p>
            <a:pPr indent="-228600" lvl="0" marL="228600" rtl="0" algn="l">
              <a:lnSpc>
                <a:spcPct val="110000"/>
              </a:lnSpc>
              <a:spcBef>
                <a:spcPts val="700"/>
              </a:spcBef>
              <a:spcAft>
                <a:spcPts val="0"/>
              </a:spcAft>
              <a:buSzPts val="2000"/>
              <a:buFont typeface="Courier New"/>
              <a:buChar char="o"/>
            </a:pPr>
            <a:r>
              <a:rPr lang="tr-TR">
                <a:solidFill>
                  <a:schemeClr val="dk1"/>
                </a:solidFill>
                <a:latin typeface="Times New Roman"/>
                <a:ea typeface="Times New Roman"/>
                <a:cs typeface="Times New Roman"/>
                <a:sym typeface="Times New Roman"/>
              </a:rPr>
              <a:t>Dürüstlük, </a:t>
            </a:r>
            <a:endParaRPr/>
          </a:p>
          <a:p>
            <a:pPr indent="-228600" lvl="0" marL="228600" rtl="0" algn="l">
              <a:lnSpc>
                <a:spcPct val="110000"/>
              </a:lnSpc>
              <a:spcBef>
                <a:spcPts val="700"/>
              </a:spcBef>
              <a:spcAft>
                <a:spcPts val="0"/>
              </a:spcAft>
              <a:buSzPts val="2000"/>
              <a:buFont typeface="Courier New"/>
              <a:buChar char="o"/>
            </a:pPr>
            <a:r>
              <a:rPr lang="tr-TR">
                <a:solidFill>
                  <a:schemeClr val="dk1"/>
                </a:solidFill>
                <a:latin typeface="Times New Roman"/>
                <a:ea typeface="Times New Roman"/>
                <a:cs typeface="Times New Roman"/>
                <a:sym typeface="Times New Roman"/>
              </a:rPr>
              <a:t>Farklılıklara saygı gösterme,</a:t>
            </a:r>
            <a:endParaRPr/>
          </a:p>
          <a:p>
            <a:pPr indent="-228600" lvl="0" marL="228600" rtl="0" algn="l">
              <a:lnSpc>
                <a:spcPct val="110000"/>
              </a:lnSpc>
              <a:spcBef>
                <a:spcPts val="700"/>
              </a:spcBef>
              <a:spcAft>
                <a:spcPts val="0"/>
              </a:spcAft>
              <a:buSzPts val="2000"/>
              <a:buFont typeface="Courier New"/>
              <a:buChar char="o"/>
            </a:pPr>
            <a:r>
              <a:rPr lang="tr-TR">
                <a:solidFill>
                  <a:schemeClr val="dk1"/>
                </a:solidFill>
                <a:latin typeface="Times New Roman"/>
                <a:ea typeface="Times New Roman"/>
                <a:cs typeface="Times New Roman"/>
                <a:sym typeface="Times New Roman"/>
              </a:rPr>
              <a:t>Sorun çözme, </a:t>
            </a:r>
            <a:endParaRPr/>
          </a:p>
          <a:p>
            <a:pPr indent="-228600" lvl="0" marL="228600" rtl="0" algn="l">
              <a:lnSpc>
                <a:spcPct val="110000"/>
              </a:lnSpc>
              <a:spcBef>
                <a:spcPts val="700"/>
              </a:spcBef>
              <a:spcAft>
                <a:spcPts val="0"/>
              </a:spcAft>
              <a:buSzPts val="2000"/>
              <a:buFont typeface="Courier New"/>
              <a:buChar char="o"/>
            </a:pPr>
            <a:r>
              <a:rPr lang="tr-TR">
                <a:solidFill>
                  <a:schemeClr val="dk1"/>
                </a:solidFill>
                <a:latin typeface="Times New Roman"/>
                <a:ea typeface="Times New Roman"/>
                <a:cs typeface="Times New Roman"/>
                <a:sym typeface="Times New Roman"/>
              </a:rPr>
              <a:t>İletişim kurma…</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8" name="Shape 188"/>
        <p:cNvGrpSpPr/>
        <p:nvPr/>
      </p:nvGrpSpPr>
      <p:grpSpPr>
        <a:xfrm>
          <a:off x="0" y="0"/>
          <a:ext cx="0" cy="0"/>
          <a:chOff x="0" y="0"/>
          <a:chExt cx="0" cy="0"/>
        </a:xfrm>
      </p:grpSpPr>
      <p:sp>
        <p:nvSpPr>
          <p:cNvPr id="189" name="Google Shape;189;p2"/>
          <p:cNvSpPr txBox="1"/>
          <p:nvPr>
            <p:ph type="title"/>
          </p:nvPr>
        </p:nvSpPr>
        <p:spPr>
          <a:xfrm>
            <a:off x="1251678" y="835269"/>
            <a:ext cx="10178322" cy="1039248"/>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2"/>
              </a:buClr>
              <a:buSzPts val="5100"/>
              <a:buFont typeface="Impact"/>
              <a:buNone/>
            </a:pPr>
            <a:r>
              <a:rPr lang="tr-TR"/>
              <a:t>  </a:t>
            </a:r>
            <a:r>
              <a:rPr lang="tr-TR">
                <a:latin typeface="Times New Roman"/>
                <a:ea typeface="Times New Roman"/>
                <a:cs typeface="Times New Roman"/>
                <a:sym typeface="Times New Roman"/>
              </a:rPr>
              <a:t>ÇOCUĞA YÖNELİK ŞİDDET </a:t>
            </a:r>
            <a:endParaRPr>
              <a:latin typeface="Times New Roman"/>
              <a:ea typeface="Times New Roman"/>
              <a:cs typeface="Times New Roman"/>
              <a:sym typeface="Times New Roman"/>
            </a:endParaRPr>
          </a:p>
        </p:txBody>
      </p:sp>
      <p:sp>
        <p:nvSpPr>
          <p:cNvPr id="190" name="Google Shape;190;p2"/>
          <p:cNvSpPr txBox="1"/>
          <p:nvPr>
            <p:ph idx="1" type="body"/>
          </p:nvPr>
        </p:nvSpPr>
        <p:spPr>
          <a:xfrm>
            <a:off x="1251678" y="2286001"/>
            <a:ext cx="10178322" cy="3593591"/>
          </a:xfrm>
          <a:prstGeom prst="rect">
            <a:avLst/>
          </a:prstGeom>
          <a:noFill/>
          <a:ln>
            <a:noFill/>
          </a:ln>
        </p:spPr>
        <p:txBody>
          <a:bodyPr anchorCtr="0" anchor="t" bIns="45700" lIns="91425" spcFirstLastPara="1" rIns="91425" wrap="square" tIns="45700">
            <a:normAutofit/>
          </a:bodyPr>
          <a:lstStyle/>
          <a:p>
            <a:pPr indent="-228600" lvl="0" marL="228600" rtl="0" algn="l">
              <a:lnSpc>
                <a:spcPct val="110000"/>
              </a:lnSpc>
              <a:spcBef>
                <a:spcPts val="0"/>
              </a:spcBef>
              <a:spcAft>
                <a:spcPts val="0"/>
              </a:spcAft>
              <a:buSzPts val="2000"/>
              <a:buChar char="•"/>
            </a:pPr>
            <a:r>
              <a:rPr lang="tr-TR">
                <a:latin typeface="Times New Roman"/>
                <a:ea typeface="Times New Roman"/>
                <a:cs typeface="Times New Roman"/>
                <a:sym typeface="Times New Roman"/>
              </a:rPr>
              <a:t>Birleşmiş Milletler Çocuğa Yönelik Şiddet Araştırması (2006)’nda çocuğa yönelik şiddet şöyle tanımlanmıştır. </a:t>
            </a:r>
            <a:endParaRPr/>
          </a:p>
          <a:p>
            <a:pPr indent="-228600" lvl="0" marL="228600" rtl="0" algn="l">
              <a:lnSpc>
                <a:spcPct val="110000"/>
              </a:lnSpc>
              <a:spcBef>
                <a:spcPts val="700"/>
              </a:spcBef>
              <a:spcAft>
                <a:spcPts val="0"/>
              </a:spcAft>
              <a:buSzPts val="2000"/>
              <a:buChar char="•"/>
            </a:pPr>
            <a:r>
              <a:rPr lang="tr-TR">
                <a:latin typeface="Times New Roman"/>
                <a:ea typeface="Times New Roman"/>
                <a:cs typeface="Times New Roman"/>
                <a:sym typeface="Times New Roman"/>
              </a:rPr>
              <a:t>Çocuğa karşı şiddet, çocuk istismarı ve çocuklara kötü muamele, sorumluluk, güven ve güç ilişkileri bağlamında, çocuğun sağlığı, yaşamı ve gelişmesi açısından fiili veya potansiyel zarar ile sonuçlanan her türlü kötü muameleyi, cinsel istismarı, ihmali veya ihmalkar davranışı, ticari veya başka amaçlı sömürüyü kapsar.</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6" name="Shape 296"/>
        <p:cNvGrpSpPr/>
        <p:nvPr/>
      </p:nvGrpSpPr>
      <p:grpSpPr>
        <a:xfrm>
          <a:off x="0" y="0"/>
          <a:ext cx="0" cy="0"/>
          <a:chOff x="0" y="0"/>
          <a:chExt cx="0" cy="0"/>
        </a:xfrm>
      </p:grpSpPr>
      <p:sp>
        <p:nvSpPr>
          <p:cNvPr id="297" name="Google Shape;297;p20"/>
          <p:cNvSpPr txBox="1"/>
          <p:nvPr>
            <p:ph idx="1" type="body"/>
          </p:nvPr>
        </p:nvSpPr>
        <p:spPr>
          <a:xfrm>
            <a:off x="1251678" y="2286001"/>
            <a:ext cx="10178322" cy="3593591"/>
          </a:xfrm>
          <a:prstGeom prst="rect">
            <a:avLst/>
          </a:prstGeom>
          <a:noFill/>
          <a:ln>
            <a:noFill/>
          </a:ln>
        </p:spPr>
        <p:txBody>
          <a:bodyPr anchorCtr="0" anchor="t" bIns="45700" lIns="91425" spcFirstLastPara="1" rIns="91425" wrap="square" tIns="45700">
            <a:normAutofit/>
          </a:bodyPr>
          <a:lstStyle/>
          <a:p>
            <a:pPr indent="0" lvl="0" marL="0" rtl="0" algn="ctr">
              <a:lnSpc>
                <a:spcPct val="110000"/>
              </a:lnSpc>
              <a:spcBef>
                <a:spcPts val="0"/>
              </a:spcBef>
              <a:spcAft>
                <a:spcPts val="0"/>
              </a:spcAft>
              <a:buSzPts val="6600"/>
              <a:buNone/>
            </a:pPr>
            <a:r>
              <a:rPr lang="tr-TR" sz="6600">
                <a:latin typeface="Times New Roman"/>
                <a:ea typeface="Times New Roman"/>
                <a:cs typeface="Times New Roman"/>
                <a:sym typeface="Times New Roman"/>
              </a:rPr>
              <a:t>TEŞEKKÜRLER</a:t>
            </a:r>
            <a:endParaRPr sz="6600">
              <a:latin typeface="Times New Roman"/>
              <a:ea typeface="Times New Roman"/>
              <a:cs typeface="Times New Roman"/>
              <a:sym typeface="Times New Roman"/>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4" name="Shape 194"/>
        <p:cNvGrpSpPr/>
        <p:nvPr/>
      </p:nvGrpSpPr>
      <p:grpSpPr>
        <a:xfrm>
          <a:off x="0" y="0"/>
          <a:ext cx="0" cy="0"/>
          <a:chOff x="0" y="0"/>
          <a:chExt cx="0" cy="0"/>
        </a:xfrm>
      </p:grpSpPr>
      <p:sp>
        <p:nvSpPr>
          <p:cNvPr id="195" name="Google Shape;195;p3"/>
          <p:cNvSpPr txBox="1"/>
          <p:nvPr>
            <p:ph type="title"/>
          </p:nvPr>
        </p:nvSpPr>
        <p:spPr>
          <a:xfrm>
            <a:off x="838200" y="844062"/>
            <a:ext cx="10515600" cy="846626"/>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chemeClr val="dk2"/>
              </a:buClr>
              <a:buSzPts val="3600"/>
              <a:buFont typeface="Times New Roman"/>
              <a:buNone/>
            </a:pPr>
            <a:r>
              <a:rPr lang="tr-TR" sz="3600">
                <a:latin typeface="Times New Roman"/>
                <a:ea typeface="Times New Roman"/>
                <a:cs typeface="Times New Roman"/>
                <a:sym typeface="Times New Roman"/>
              </a:rPr>
              <a:t>ÇOCUKLARA YÖNELIK ŞIDDET BEŞ ALANDA GÖRÜLEBILMEKTEDIR. BUNLAR;</a:t>
            </a:r>
            <a:br>
              <a:rPr lang="tr-TR" sz="3600">
                <a:latin typeface="Times New Roman"/>
                <a:ea typeface="Times New Roman"/>
                <a:cs typeface="Times New Roman"/>
                <a:sym typeface="Times New Roman"/>
              </a:rPr>
            </a:br>
            <a:br>
              <a:rPr lang="tr-TR" sz="3600">
                <a:latin typeface="Times New Roman"/>
                <a:ea typeface="Times New Roman"/>
                <a:cs typeface="Times New Roman"/>
                <a:sym typeface="Times New Roman"/>
              </a:rPr>
            </a:br>
            <a:endParaRPr sz="3600">
              <a:latin typeface="Times New Roman"/>
              <a:ea typeface="Times New Roman"/>
              <a:cs typeface="Times New Roman"/>
              <a:sym typeface="Times New Roman"/>
            </a:endParaRPr>
          </a:p>
        </p:txBody>
      </p:sp>
      <p:sp>
        <p:nvSpPr>
          <p:cNvPr id="196" name="Google Shape;196;p3"/>
          <p:cNvSpPr txBox="1"/>
          <p:nvPr>
            <p:ph idx="1" type="body"/>
          </p:nvPr>
        </p:nvSpPr>
        <p:spPr>
          <a:xfrm>
            <a:off x="1251678" y="2391508"/>
            <a:ext cx="10178322" cy="3488084"/>
          </a:xfrm>
          <a:prstGeom prst="rect">
            <a:avLst/>
          </a:prstGeom>
          <a:noFill/>
          <a:ln>
            <a:noFill/>
          </a:ln>
        </p:spPr>
        <p:txBody>
          <a:bodyPr anchorCtr="0" anchor="t" bIns="45700" lIns="91425" spcFirstLastPara="1" rIns="91425" wrap="square" tIns="45700">
            <a:normAutofit/>
          </a:bodyPr>
          <a:lstStyle/>
          <a:p>
            <a:pPr indent="-228600" lvl="0" marL="228600" rtl="0" algn="l">
              <a:lnSpc>
                <a:spcPct val="110000"/>
              </a:lnSpc>
              <a:spcBef>
                <a:spcPts val="0"/>
              </a:spcBef>
              <a:spcAft>
                <a:spcPts val="0"/>
              </a:spcAft>
              <a:buSzPts val="2000"/>
              <a:buChar char="•"/>
            </a:pPr>
            <a:r>
              <a:rPr lang="tr-TR">
                <a:latin typeface="Times New Roman"/>
                <a:ea typeface="Times New Roman"/>
                <a:cs typeface="Times New Roman"/>
                <a:sym typeface="Times New Roman"/>
              </a:rPr>
              <a:t>1. Fiziksel Şiddet  </a:t>
            </a:r>
            <a:endParaRPr/>
          </a:p>
          <a:p>
            <a:pPr indent="-228600" lvl="0" marL="228600" rtl="0" algn="l">
              <a:lnSpc>
                <a:spcPct val="110000"/>
              </a:lnSpc>
              <a:spcBef>
                <a:spcPts val="700"/>
              </a:spcBef>
              <a:spcAft>
                <a:spcPts val="0"/>
              </a:spcAft>
              <a:buSzPts val="2000"/>
              <a:buChar char="•"/>
            </a:pPr>
            <a:r>
              <a:rPr lang="tr-TR">
                <a:latin typeface="Times New Roman"/>
                <a:ea typeface="Times New Roman"/>
                <a:cs typeface="Times New Roman"/>
                <a:sym typeface="Times New Roman"/>
              </a:rPr>
              <a:t>2. Psikolojik Şiddet  </a:t>
            </a:r>
            <a:endParaRPr/>
          </a:p>
          <a:p>
            <a:pPr indent="-228600" lvl="0" marL="228600" rtl="0" algn="l">
              <a:lnSpc>
                <a:spcPct val="110000"/>
              </a:lnSpc>
              <a:spcBef>
                <a:spcPts val="700"/>
              </a:spcBef>
              <a:spcAft>
                <a:spcPts val="0"/>
              </a:spcAft>
              <a:buSzPts val="2000"/>
              <a:buChar char="•"/>
            </a:pPr>
            <a:r>
              <a:rPr lang="tr-TR">
                <a:latin typeface="Times New Roman"/>
                <a:ea typeface="Times New Roman"/>
                <a:cs typeface="Times New Roman"/>
                <a:sym typeface="Times New Roman"/>
              </a:rPr>
              <a:t>3. Cinsel Şiddet  </a:t>
            </a:r>
            <a:endParaRPr/>
          </a:p>
          <a:p>
            <a:pPr indent="-228600" lvl="0" marL="228600" rtl="0" algn="l">
              <a:lnSpc>
                <a:spcPct val="110000"/>
              </a:lnSpc>
              <a:spcBef>
                <a:spcPts val="700"/>
              </a:spcBef>
              <a:spcAft>
                <a:spcPts val="0"/>
              </a:spcAft>
              <a:buSzPts val="2000"/>
              <a:buChar char="•"/>
            </a:pPr>
            <a:r>
              <a:rPr lang="tr-TR">
                <a:latin typeface="Times New Roman"/>
                <a:ea typeface="Times New Roman"/>
                <a:cs typeface="Times New Roman"/>
                <a:sym typeface="Times New Roman"/>
              </a:rPr>
              <a:t>4. Ekonomik Şiddet </a:t>
            </a:r>
            <a:endParaRPr/>
          </a:p>
          <a:p>
            <a:pPr indent="-228600" lvl="0" marL="228600" rtl="0" algn="l">
              <a:lnSpc>
                <a:spcPct val="110000"/>
              </a:lnSpc>
              <a:spcBef>
                <a:spcPts val="700"/>
              </a:spcBef>
              <a:spcAft>
                <a:spcPts val="0"/>
              </a:spcAft>
              <a:buSzPts val="2000"/>
              <a:buChar char="•"/>
            </a:pPr>
            <a:r>
              <a:rPr lang="tr-TR">
                <a:latin typeface="Times New Roman"/>
                <a:ea typeface="Times New Roman"/>
                <a:cs typeface="Times New Roman"/>
                <a:sym typeface="Times New Roman"/>
              </a:rPr>
              <a:t>5. Siber Şiddet</a:t>
            </a:r>
            <a:endParaRPr/>
          </a:p>
          <a:p>
            <a:pPr indent="-101600" lvl="0" marL="228600" rtl="0" algn="l">
              <a:lnSpc>
                <a:spcPct val="110000"/>
              </a:lnSpc>
              <a:spcBef>
                <a:spcPts val="700"/>
              </a:spcBef>
              <a:spcAft>
                <a:spcPts val="0"/>
              </a:spcAft>
              <a:buSzPts val="2000"/>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0" name="Shape 200"/>
        <p:cNvGrpSpPr/>
        <p:nvPr/>
      </p:nvGrpSpPr>
      <p:grpSpPr>
        <a:xfrm>
          <a:off x="0" y="0"/>
          <a:ext cx="0" cy="0"/>
          <a:chOff x="0" y="0"/>
          <a:chExt cx="0" cy="0"/>
        </a:xfrm>
      </p:grpSpPr>
      <p:sp>
        <p:nvSpPr>
          <p:cNvPr id="201" name="Google Shape;201;p4"/>
          <p:cNvSpPr txBox="1"/>
          <p:nvPr>
            <p:ph idx="1" type="body"/>
          </p:nvPr>
        </p:nvSpPr>
        <p:spPr>
          <a:xfrm>
            <a:off x="838200" y="624254"/>
            <a:ext cx="10515600" cy="5552709"/>
          </a:xfrm>
          <a:prstGeom prst="rect">
            <a:avLst/>
          </a:prstGeom>
          <a:noFill/>
          <a:ln>
            <a:noFill/>
          </a:ln>
        </p:spPr>
        <p:txBody>
          <a:bodyPr anchorCtr="0" anchor="t" bIns="45700" lIns="91425" spcFirstLastPara="1" rIns="91425" wrap="square" tIns="45700">
            <a:noAutofit/>
          </a:bodyPr>
          <a:lstStyle/>
          <a:p>
            <a:pPr indent="-228600" lvl="0" marL="228600" rtl="0" algn="l">
              <a:lnSpc>
                <a:spcPct val="110000"/>
              </a:lnSpc>
              <a:spcBef>
                <a:spcPts val="0"/>
              </a:spcBef>
              <a:spcAft>
                <a:spcPts val="0"/>
              </a:spcAft>
              <a:buSzPts val="2000"/>
              <a:buChar char="•"/>
            </a:pPr>
            <a:r>
              <a:rPr b="1" lang="tr-TR">
                <a:latin typeface="Times New Roman"/>
                <a:ea typeface="Times New Roman"/>
                <a:cs typeface="Times New Roman"/>
                <a:sym typeface="Times New Roman"/>
              </a:rPr>
              <a:t>Fiziksel Şiddet: </a:t>
            </a:r>
            <a:r>
              <a:rPr lang="tr-TR">
                <a:latin typeface="Times New Roman"/>
                <a:ea typeface="Times New Roman"/>
                <a:cs typeface="Times New Roman"/>
                <a:sym typeface="Times New Roman"/>
              </a:rPr>
              <a:t>Çocuğun bedenine yönelik ve bedensel olarak zarar görmesine yol açan her türlü davranış fiziksel şiddet olarak tanımlanabilir. Bu davranışlar; tekme-tokat atmak, dövmek, elini-kolunu bükmek, itmek, ısırmak, tükürmek, her türlü fiziksel ceza, bedeninde sigara söndürmek, başını duvara vurmak, fiziksel işkence yapmak vb. davranışlar fiziksel şiddet olarak kabul edilmektedir. </a:t>
            </a:r>
            <a:endParaRPr/>
          </a:p>
          <a:p>
            <a:pPr indent="-228600" lvl="0" marL="228600" rtl="0" algn="l">
              <a:lnSpc>
                <a:spcPct val="110000"/>
              </a:lnSpc>
              <a:spcBef>
                <a:spcPts val="700"/>
              </a:spcBef>
              <a:spcAft>
                <a:spcPts val="0"/>
              </a:spcAft>
              <a:buSzPts val="2000"/>
              <a:buChar char="•"/>
            </a:pPr>
            <a:r>
              <a:rPr b="1" lang="tr-TR">
                <a:latin typeface="Times New Roman"/>
                <a:ea typeface="Times New Roman"/>
                <a:cs typeface="Times New Roman"/>
                <a:sym typeface="Times New Roman"/>
              </a:rPr>
              <a:t>Psikolojik Şiddet: </a:t>
            </a:r>
            <a:r>
              <a:rPr lang="tr-TR">
                <a:latin typeface="Times New Roman"/>
                <a:ea typeface="Times New Roman"/>
                <a:cs typeface="Times New Roman"/>
                <a:sym typeface="Times New Roman"/>
              </a:rPr>
              <a:t>Korkutmak, tehdit etmek, aşağılamak, reddetmek, küfür etmek, küçümsemek, hakaret etmek, isim takmak gibi bireyin benlik saygısını ve öz güvenini zedeleyici nitelikteki her türlü sözel ya da fiili kötü muamele psikolojik şiddet olarak düşünülür. </a:t>
            </a:r>
            <a:endParaRPr/>
          </a:p>
          <a:p>
            <a:pPr indent="-228600" lvl="0" marL="228600" rtl="0" algn="l">
              <a:lnSpc>
                <a:spcPct val="110000"/>
              </a:lnSpc>
              <a:spcBef>
                <a:spcPts val="700"/>
              </a:spcBef>
              <a:spcAft>
                <a:spcPts val="0"/>
              </a:spcAft>
              <a:buSzPts val="2000"/>
              <a:buChar char="•"/>
            </a:pPr>
            <a:r>
              <a:rPr b="1" lang="tr-TR">
                <a:latin typeface="Times New Roman"/>
                <a:ea typeface="Times New Roman"/>
                <a:cs typeface="Times New Roman"/>
                <a:sym typeface="Times New Roman"/>
              </a:rPr>
              <a:t>Cinsel şiddet: </a:t>
            </a:r>
            <a:r>
              <a:rPr lang="tr-TR">
                <a:latin typeface="Times New Roman"/>
                <a:ea typeface="Times New Roman"/>
                <a:cs typeface="Times New Roman"/>
                <a:sym typeface="Times New Roman"/>
              </a:rPr>
              <a:t>Cinsel şiddet bireylerin istekleri dışında ve istemedikleri biçimde cinsel eyleme zorlanmasıdır. Cinsel istismar, çoğu zaman çocukların rızası olmadan, ya ikna etmek, ya değişik yöntemlerle kandırmak (vaatte bulunmak), ya da tehdit etmek suretiyle gerçekleşebilmektedir. </a:t>
            </a:r>
            <a:endParaRPr/>
          </a:p>
          <a:p>
            <a:pPr indent="-228600" lvl="0" marL="228600" rtl="0" algn="l">
              <a:lnSpc>
                <a:spcPct val="110000"/>
              </a:lnSpc>
              <a:spcBef>
                <a:spcPts val="700"/>
              </a:spcBef>
              <a:spcAft>
                <a:spcPts val="0"/>
              </a:spcAft>
              <a:buSzPts val="2000"/>
              <a:buChar char="•"/>
            </a:pPr>
            <a:r>
              <a:rPr b="1" lang="tr-TR">
                <a:latin typeface="Times New Roman"/>
                <a:ea typeface="Times New Roman"/>
                <a:cs typeface="Times New Roman"/>
                <a:sym typeface="Times New Roman"/>
              </a:rPr>
              <a:t>Ekonomik Şiddet: </a:t>
            </a:r>
            <a:r>
              <a:rPr lang="tr-TR">
                <a:latin typeface="Times New Roman"/>
                <a:ea typeface="Times New Roman"/>
                <a:cs typeface="Times New Roman"/>
                <a:sym typeface="Times New Roman"/>
              </a:rPr>
              <a:t>Çocuğun gelişimini engelleyici, haklarını ihlal edici işlerde ya da düşük ücretli iş gücü olarak çalışması ya da çalıştırılması ekonomik istismar olarak tanımlanmaktadır. Çocuklar çocukluklarını yaşayacakları, eğitim görecekleri yaşlarda, bu haklardan yoksun kalmakta; ekonomik istismar ve sağlıksız koşullarda çalıştırılmaları nedeniyle sağlık sorunları yaşayabilmektedirler.</a:t>
            </a:r>
            <a:endParaRPr/>
          </a:p>
          <a:p>
            <a:pPr indent="-101600" lvl="0" marL="228600" rtl="0" algn="l">
              <a:lnSpc>
                <a:spcPct val="110000"/>
              </a:lnSpc>
              <a:spcBef>
                <a:spcPts val="700"/>
              </a:spcBef>
              <a:spcAft>
                <a:spcPts val="0"/>
              </a:spcAft>
              <a:buSzPts val="2000"/>
              <a:buNone/>
            </a:pPr>
            <a:r>
              <a:t/>
            </a:r>
            <a:endParaRPr>
              <a:latin typeface="Times New Roman"/>
              <a:ea typeface="Times New Roman"/>
              <a:cs typeface="Times New Roman"/>
              <a:sym typeface="Times New Roman"/>
            </a:endParaRPr>
          </a:p>
          <a:p>
            <a:pPr indent="-101600" lvl="0" marL="228600" rtl="0" algn="l">
              <a:lnSpc>
                <a:spcPct val="110000"/>
              </a:lnSpc>
              <a:spcBef>
                <a:spcPts val="700"/>
              </a:spcBef>
              <a:spcAft>
                <a:spcPts val="0"/>
              </a:spcAft>
              <a:buSzPts val="2000"/>
              <a:buNone/>
            </a:pPr>
            <a:r>
              <a:t/>
            </a:r>
            <a:endParaRPr>
              <a:latin typeface="Times New Roman"/>
              <a:ea typeface="Times New Roman"/>
              <a:cs typeface="Times New Roman"/>
              <a:sym typeface="Times New Roman"/>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5" name="Shape 205"/>
        <p:cNvGrpSpPr/>
        <p:nvPr/>
      </p:nvGrpSpPr>
      <p:grpSpPr>
        <a:xfrm>
          <a:off x="0" y="0"/>
          <a:ext cx="0" cy="0"/>
          <a:chOff x="0" y="0"/>
          <a:chExt cx="0" cy="0"/>
        </a:xfrm>
      </p:grpSpPr>
      <p:sp>
        <p:nvSpPr>
          <p:cNvPr id="206" name="Google Shape;206;p5"/>
          <p:cNvSpPr txBox="1"/>
          <p:nvPr>
            <p:ph idx="1" type="body"/>
          </p:nvPr>
        </p:nvSpPr>
        <p:spPr>
          <a:xfrm>
            <a:off x="838200" y="589084"/>
            <a:ext cx="10515600" cy="6137031"/>
          </a:xfrm>
          <a:prstGeom prst="rect">
            <a:avLst/>
          </a:prstGeom>
          <a:noFill/>
          <a:ln>
            <a:noFill/>
          </a:ln>
        </p:spPr>
        <p:txBody>
          <a:bodyPr anchorCtr="0" anchor="t" bIns="45700" lIns="91425" spcFirstLastPara="1" rIns="91425" wrap="square" tIns="45700">
            <a:normAutofit/>
          </a:bodyPr>
          <a:lstStyle/>
          <a:p>
            <a:pPr indent="0" lvl="0" marL="0" rtl="0" algn="l">
              <a:lnSpc>
                <a:spcPct val="110000"/>
              </a:lnSpc>
              <a:spcBef>
                <a:spcPts val="0"/>
              </a:spcBef>
              <a:spcAft>
                <a:spcPts val="0"/>
              </a:spcAft>
              <a:buSzPts val="2000"/>
              <a:buNone/>
            </a:pPr>
            <a:r>
              <a:t/>
            </a:r>
            <a:endParaRPr/>
          </a:p>
          <a:p>
            <a:pPr indent="-228600" lvl="0" marL="228600" rtl="0" algn="l">
              <a:lnSpc>
                <a:spcPct val="110000"/>
              </a:lnSpc>
              <a:spcBef>
                <a:spcPts val="700"/>
              </a:spcBef>
              <a:spcAft>
                <a:spcPts val="0"/>
              </a:spcAft>
              <a:buSzPts val="2000"/>
              <a:buChar char="•"/>
            </a:pPr>
            <a:r>
              <a:rPr b="1" lang="tr-TR">
                <a:latin typeface="Times New Roman"/>
                <a:ea typeface="Times New Roman"/>
                <a:cs typeface="Times New Roman"/>
                <a:sym typeface="Times New Roman"/>
              </a:rPr>
              <a:t>Siber Zorbalık: </a:t>
            </a:r>
            <a:r>
              <a:rPr lang="tr-TR">
                <a:latin typeface="Times New Roman"/>
                <a:ea typeface="Times New Roman"/>
                <a:cs typeface="Times New Roman"/>
                <a:sym typeface="Times New Roman"/>
              </a:rPr>
              <a:t>Teknolojide yaşanan hızlı değişime bağlı olarak ortaya çıkan bir şiddet türüdür. Siber zorbalık tekrarlayıcı bir şekilde bir kişinin gözünü korkutmak veya zarar vermek amacıyla internet, sosyal paylaşım ağları, web sayfaları, mesajlar, anlık mesajlar gibi iletişim teknolojilerinin kullanılmasıdır. Tehdit içeren e-postalar ve mesajlar göndermek, bir kişinin rahatsızlık duyacağı fotoğraflarını internette yaymak, diğerleri ile dalga geçmek için bir web sayfası yapmak, başkasının adını kullanarak internette onun adına bir takım uygulamalara girmek siber zorbalık içeren davranışlara örnek olarak verilebilir. Kendine güven duygusunun azalmasından intihar girişimlerine kadar çok geniş bir yelpazede ciddi olumsuz sonuçlara neden olabilmektedir.</a:t>
            </a:r>
            <a:endParaRPr>
              <a:latin typeface="Times New Roman"/>
              <a:ea typeface="Times New Roman"/>
              <a:cs typeface="Times New Roman"/>
              <a:sym typeface="Times New Roman"/>
            </a:endParaRPr>
          </a:p>
        </p:txBody>
      </p:sp>
      <p:pic>
        <p:nvPicPr>
          <p:cNvPr id="207" name="Google Shape;207;p5"/>
          <p:cNvPicPr preferRelativeResize="0"/>
          <p:nvPr/>
        </p:nvPicPr>
        <p:blipFill rotWithShape="1">
          <a:blip r:embed="rId3">
            <a:alphaModFix/>
          </a:blip>
          <a:srcRect b="0" l="0" r="0" t="0"/>
          <a:stretch/>
        </p:blipFill>
        <p:spPr>
          <a:xfrm>
            <a:off x="2628900" y="4018085"/>
            <a:ext cx="6934200" cy="270803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1" name="Shape 211"/>
        <p:cNvGrpSpPr/>
        <p:nvPr/>
      </p:nvGrpSpPr>
      <p:grpSpPr>
        <a:xfrm>
          <a:off x="0" y="0"/>
          <a:ext cx="0" cy="0"/>
          <a:chOff x="0" y="0"/>
          <a:chExt cx="0" cy="0"/>
        </a:xfrm>
      </p:grpSpPr>
      <p:sp>
        <p:nvSpPr>
          <p:cNvPr id="212" name="Google Shape;212;p6"/>
          <p:cNvSpPr txBox="1"/>
          <p:nvPr>
            <p:ph idx="1" type="body"/>
          </p:nvPr>
        </p:nvSpPr>
        <p:spPr>
          <a:xfrm>
            <a:off x="838200" y="571500"/>
            <a:ext cx="10515600" cy="5605463"/>
          </a:xfrm>
          <a:prstGeom prst="rect">
            <a:avLst/>
          </a:prstGeom>
          <a:noFill/>
          <a:ln>
            <a:noFill/>
          </a:ln>
        </p:spPr>
        <p:txBody>
          <a:bodyPr anchorCtr="0" anchor="t" bIns="45700" lIns="91425" spcFirstLastPara="1" rIns="91425" wrap="square" tIns="45700">
            <a:noAutofit/>
          </a:bodyPr>
          <a:lstStyle/>
          <a:p>
            <a:pPr indent="0" lvl="0" marL="0" rtl="0" algn="ctr">
              <a:lnSpc>
                <a:spcPct val="110000"/>
              </a:lnSpc>
              <a:spcBef>
                <a:spcPts val="0"/>
              </a:spcBef>
              <a:spcAft>
                <a:spcPts val="0"/>
              </a:spcAft>
              <a:buSzPts val="2400"/>
              <a:buNone/>
            </a:pPr>
            <a:r>
              <a:rPr b="1" lang="tr-TR" sz="2400">
                <a:latin typeface="Times New Roman"/>
                <a:ea typeface="Times New Roman"/>
                <a:cs typeface="Times New Roman"/>
                <a:sym typeface="Times New Roman"/>
              </a:rPr>
              <a:t>ÇOCUĞA YÖNELİK ŞİDDET İLE İLGİLİ BİLİNMESİ GEREKENLER</a:t>
            </a:r>
            <a:endParaRPr/>
          </a:p>
          <a:p>
            <a:pPr indent="-114300" lvl="0" marL="228600" rtl="0" algn="ctr">
              <a:lnSpc>
                <a:spcPct val="110000"/>
              </a:lnSpc>
              <a:spcBef>
                <a:spcPts val="700"/>
              </a:spcBef>
              <a:spcAft>
                <a:spcPts val="0"/>
              </a:spcAft>
              <a:buSzPts val="1800"/>
              <a:buFont typeface="Noto Sans Symbols"/>
              <a:buNone/>
            </a:pPr>
            <a:r>
              <a:t/>
            </a:r>
            <a:endParaRPr sz="1800">
              <a:latin typeface="Times New Roman"/>
              <a:ea typeface="Times New Roman"/>
              <a:cs typeface="Times New Roman"/>
              <a:sym typeface="Times New Roman"/>
            </a:endParaRPr>
          </a:p>
          <a:p>
            <a:pPr indent="-228600" lvl="0" marL="228600" rtl="0" algn="l">
              <a:lnSpc>
                <a:spcPct val="110000"/>
              </a:lnSpc>
              <a:spcBef>
                <a:spcPts val="700"/>
              </a:spcBef>
              <a:spcAft>
                <a:spcPts val="0"/>
              </a:spcAft>
              <a:buSzPts val="1800"/>
              <a:buFont typeface="Noto Sans Symbols"/>
              <a:buChar char="❑"/>
            </a:pPr>
            <a:r>
              <a:rPr lang="tr-TR" sz="1800">
                <a:latin typeface="Times New Roman"/>
                <a:ea typeface="Times New Roman"/>
                <a:cs typeface="Times New Roman"/>
                <a:sym typeface="Times New Roman"/>
              </a:rPr>
              <a:t>1. Çocuğa yönelik şiddet, evrensel bir problem olmakla birlikte vakaların önemli bir kısmı rapor edilmediği için çocukların ne kadarının şiddete maruz kaldığını belirlemek tam olarak mümkün değildir.</a:t>
            </a:r>
            <a:endParaRPr/>
          </a:p>
          <a:p>
            <a:pPr indent="-228600" lvl="0" marL="228600" rtl="0" algn="l">
              <a:lnSpc>
                <a:spcPct val="110000"/>
              </a:lnSpc>
              <a:spcBef>
                <a:spcPts val="700"/>
              </a:spcBef>
              <a:spcAft>
                <a:spcPts val="0"/>
              </a:spcAft>
              <a:buSzPts val="1800"/>
              <a:buFont typeface="Noto Sans Symbols"/>
              <a:buChar char="❑"/>
            </a:pPr>
            <a:r>
              <a:rPr lang="tr-TR" sz="1800">
                <a:latin typeface="Times New Roman"/>
                <a:ea typeface="Times New Roman"/>
                <a:cs typeface="Times New Roman"/>
                <a:sym typeface="Times New Roman"/>
              </a:rPr>
              <a:t> 2. Çocuğa yönelik şiddet ırk, sosyal sınıf, din ve kültürden bağımsız olarak her toplumda görülebilmektedir. </a:t>
            </a:r>
            <a:endParaRPr/>
          </a:p>
          <a:p>
            <a:pPr indent="-228600" lvl="0" marL="228600" rtl="0" algn="l">
              <a:lnSpc>
                <a:spcPct val="110000"/>
              </a:lnSpc>
              <a:spcBef>
                <a:spcPts val="700"/>
              </a:spcBef>
              <a:spcAft>
                <a:spcPts val="0"/>
              </a:spcAft>
              <a:buSzPts val="1800"/>
              <a:buFont typeface="Noto Sans Symbols"/>
              <a:buChar char="❑"/>
            </a:pPr>
            <a:r>
              <a:rPr lang="tr-TR" sz="1800">
                <a:latin typeface="Times New Roman"/>
                <a:ea typeface="Times New Roman"/>
                <a:cs typeface="Times New Roman"/>
                <a:sym typeface="Times New Roman"/>
              </a:rPr>
              <a:t>3. Çoğu zaman aile üyeleri, arkadaşlar veya tanıdıklar bu eylemde bulunan kişilerdir. </a:t>
            </a:r>
            <a:endParaRPr/>
          </a:p>
          <a:p>
            <a:pPr indent="-228600" lvl="0" marL="228600" rtl="0" algn="l">
              <a:lnSpc>
                <a:spcPct val="110000"/>
              </a:lnSpc>
              <a:spcBef>
                <a:spcPts val="700"/>
              </a:spcBef>
              <a:spcAft>
                <a:spcPts val="0"/>
              </a:spcAft>
              <a:buSzPts val="1800"/>
              <a:buFont typeface="Noto Sans Symbols"/>
              <a:buChar char="❑"/>
            </a:pPr>
            <a:r>
              <a:rPr lang="tr-TR" sz="1800">
                <a:latin typeface="Times New Roman"/>
                <a:ea typeface="Times New Roman"/>
                <a:cs typeface="Times New Roman"/>
                <a:sym typeface="Times New Roman"/>
              </a:rPr>
              <a:t>4. Çocuğa yönelik şiddet farklı ortamlarda yaşanabilmesine rağmen en sık rastlanılan türü ebeveynler tarafından çocuğa uygulanan şiddettir. </a:t>
            </a:r>
            <a:endParaRPr/>
          </a:p>
          <a:p>
            <a:pPr indent="-228600" lvl="0" marL="228600" rtl="0" algn="l">
              <a:lnSpc>
                <a:spcPct val="110000"/>
              </a:lnSpc>
              <a:spcBef>
                <a:spcPts val="700"/>
              </a:spcBef>
              <a:spcAft>
                <a:spcPts val="0"/>
              </a:spcAft>
              <a:buSzPts val="1800"/>
              <a:buFont typeface="Noto Sans Symbols"/>
              <a:buChar char="❑"/>
            </a:pPr>
            <a:r>
              <a:rPr lang="tr-TR" sz="1800">
                <a:latin typeface="Times New Roman"/>
                <a:ea typeface="Times New Roman"/>
                <a:cs typeface="Times New Roman"/>
                <a:sym typeface="Times New Roman"/>
              </a:rPr>
              <a:t>5. Çocuğa yönelik şiddet, çocuk haklarının ihlalidir ve hem çocuğun fiziksel ve zihinsel gelişimi üzerinde hem de toplumun sosyo-ekonomik yapısı üzerinde olumsuz etkilere sahiptir. </a:t>
            </a:r>
            <a:endParaRPr/>
          </a:p>
          <a:p>
            <a:pPr indent="-228600" lvl="0" marL="228600" rtl="0" algn="l">
              <a:lnSpc>
                <a:spcPct val="110000"/>
              </a:lnSpc>
              <a:spcBef>
                <a:spcPts val="700"/>
              </a:spcBef>
              <a:spcAft>
                <a:spcPts val="0"/>
              </a:spcAft>
              <a:buSzPts val="1800"/>
              <a:buFont typeface="Noto Sans Symbols"/>
              <a:buChar char="❑"/>
            </a:pPr>
            <a:r>
              <a:rPr lang="tr-TR" sz="1800">
                <a:latin typeface="Times New Roman"/>
                <a:ea typeface="Times New Roman"/>
                <a:cs typeface="Times New Roman"/>
                <a:sym typeface="Times New Roman"/>
              </a:rPr>
              <a:t>6. Genellikle çocuğa yönelik şiddet, özellikle de çocuğun istismarı yaşamın ilk 10 yılında meydana gelir.</a:t>
            </a:r>
            <a:endParaRPr/>
          </a:p>
          <a:p>
            <a:pPr indent="-228600" lvl="0" marL="228600" rtl="0" algn="l">
              <a:lnSpc>
                <a:spcPct val="110000"/>
              </a:lnSpc>
              <a:spcBef>
                <a:spcPts val="700"/>
              </a:spcBef>
              <a:spcAft>
                <a:spcPts val="0"/>
              </a:spcAft>
              <a:buSzPts val="1800"/>
              <a:buFont typeface="Noto Sans Symbols"/>
              <a:buChar char="❑"/>
            </a:pPr>
            <a:r>
              <a:rPr lang="tr-TR" sz="1800">
                <a:latin typeface="Times New Roman"/>
                <a:ea typeface="Times New Roman"/>
                <a:cs typeface="Times New Roman"/>
                <a:sym typeface="Times New Roman"/>
              </a:rPr>
              <a:t> 7. Çocuğa yönelik şiddetin kendisi bir problem olmakla birlikte aynı zamanda yaşam boyunca şiddetin diğer türlerine maruz kalma ve sağlık problemleri açısından önemli bir risk faktörüdür. </a:t>
            </a:r>
            <a:endParaRPr/>
          </a:p>
          <a:p>
            <a:pPr indent="-228600" lvl="0" marL="228600" rtl="0" algn="l">
              <a:lnSpc>
                <a:spcPct val="110000"/>
              </a:lnSpc>
              <a:spcBef>
                <a:spcPts val="700"/>
              </a:spcBef>
              <a:spcAft>
                <a:spcPts val="0"/>
              </a:spcAft>
              <a:buSzPts val="1800"/>
              <a:buFont typeface="Noto Sans Symbols"/>
              <a:buChar char="❑"/>
            </a:pPr>
            <a:r>
              <a:rPr lang="tr-TR" sz="1800">
                <a:latin typeface="Times New Roman"/>
                <a:ea typeface="Times New Roman"/>
                <a:cs typeface="Times New Roman"/>
                <a:sym typeface="Times New Roman"/>
              </a:rPr>
              <a:t> 8. Bir ortamda şiddete maruz kalmak diğer ortamlarda şiddete maruz kalmayı arttırmaktadır. </a:t>
            </a:r>
            <a:endParaRPr/>
          </a:p>
          <a:p>
            <a:pPr indent="-228600" lvl="0" marL="228600" rtl="0" algn="l">
              <a:lnSpc>
                <a:spcPct val="110000"/>
              </a:lnSpc>
              <a:spcBef>
                <a:spcPts val="700"/>
              </a:spcBef>
              <a:spcAft>
                <a:spcPts val="0"/>
              </a:spcAft>
              <a:buSzPts val="1800"/>
              <a:buFont typeface="Noto Sans Symbols"/>
              <a:buChar char="❑"/>
            </a:pPr>
            <a:r>
              <a:rPr lang="tr-TR" sz="1800">
                <a:latin typeface="Times New Roman"/>
                <a:ea typeface="Times New Roman"/>
                <a:cs typeface="Times New Roman"/>
                <a:sym typeface="Times New Roman"/>
              </a:rPr>
              <a:t>9. Farklı şiddet türlerini önlemede de her şiddet tipinin altında yatan risk faktörleri ve nedenler ele alınmalıdır.</a:t>
            </a:r>
            <a:endParaRPr sz="1800">
              <a:latin typeface="Times New Roman"/>
              <a:ea typeface="Times New Roman"/>
              <a:cs typeface="Times New Roman"/>
              <a:sym typeface="Times New Roman"/>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6" name="Shape 216"/>
        <p:cNvGrpSpPr/>
        <p:nvPr/>
      </p:nvGrpSpPr>
      <p:grpSpPr>
        <a:xfrm>
          <a:off x="0" y="0"/>
          <a:ext cx="0" cy="0"/>
          <a:chOff x="0" y="0"/>
          <a:chExt cx="0" cy="0"/>
        </a:xfrm>
      </p:grpSpPr>
      <p:sp>
        <p:nvSpPr>
          <p:cNvPr id="217" name="Google Shape;217;p7"/>
          <p:cNvSpPr txBox="1"/>
          <p:nvPr>
            <p:ph idx="1" type="body"/>
          </p:nvPr>
        </p:nvSpPr>
        <p:spPr>
          <a:xfrm>
            <a:off x="838200" y="703385"/>
            <a:ext cx="10515600" cy="5473578"/>
          </a:xfrm>
          <a:prstGeom prst="rect">
            <a:avLst/>
          </a:prstGeom>
          <a:noFill/>
          <a:ln>
            <a:noFill/>
          </a:ln>
        </p:spPr>
        <p:txBody>
          <a:bodyPr anchorCtr="0" anchor="t" bIns="45700" lIns="91425" spcFirstLastPara="1" rIns="91425" wrap="square" tIns="45700">
            <a:normAutofit/>
          </a:bodyPr>
          <a:lstStyle/>
          <a:p>
            <a:pPr indent="0" lvl="0" marL="0" rtl="0" algn="ctr">
              <a:lnSpc>
                <a:spcPct val="110000"/>
              </a:lnSpc>
              <a:spcBef>
                <a:spcPts val="0"/>
              </a:spcBef>
              <a:spcAft>
                <a:spcPts val="0"/>
              </a:spcAft>
              <a:buSzPts val="2000"/>
              <a:buNone/>
            </a:pPr>
            <a:r>
              <a:rPr b="1" lang="tr-TR">
                <a:solidFill>
                  <a:schemeClr val="dk1"/>
                </a:solidFill>
                <a:latin typeface="Times New Roman"/>
                <a:ea typeface="Times New Roman"/>
                <a:cs typeface="Times New Roman"/>
                <a:sym typeface="Times New Roman"/>
              </a:rPr>
              <a:t>ÇOCUĞA YÖNELİK ŞİDDETİN TESPİT EDİLMESİNDE YAŞANAN ZORLUKLAR</a:t>
            </a:r>
            <a:endParaRPr/>
          </a:p>
          <a:p>
            <a:pPr indent="0" lvl="0" marL="0" rtl="0" algn="ctr">
              <a:lnSpc>
                <a:spcPct val="110000"/>
              </a:lnSpc>
              <a:spcBef>
                <a:spcPts val="700"/>
              </a:spcBef>
              <a:spcAft>
                <a:spcPts val="0"/>
              </a:spcAft>
              <a:buSzPts val="2000"/>
              <a:buNone/>
            </a:pPr>
            <a:r>
              <a:t/>
            </a:r>
            <a:endParaRPr b="1">
              <a:latin typeface="Times New Roman"/>
              <a:ea typeface="Times New Roman"/>
              <a:cs typeface="Times New Roman"/>
              <a:sym typeface="Times New Roman"/>
            </a:endParaRPr>
          </a:p>
          <a:p>
            <a:pPr indent="-228600" lvl="0" marL="228600" rtl="0" algn="l">
              <a:lnSpc>
                <a:spcPct val="110000"/>
              </a:lnSpc>
              <a:spcBef>
                <a:spcPts val="700"/>
              </a:spcBef>
              <a:spcAft>
                <a:spcPts val="0"/>
              </a:spcAft>
              <a:buSzPts val="2000"/>
              <a:buFont typeface="Noto Sans Symbols"/>
              <a:buChar char="❑"/>
            </a:pPr>
            <a:r>
              <a:rPr lang="tr-TR">
                <a:latin typeface="Times New Roman"/>
                <a:ea typeface="Times New Roman"/>
                <a:cs typeface="Times New Roman"/>
                <a:sym typeface="Times New Roman"/>
              </a:rPr>
              <a:t>Çok küçük çocuklar kendilerine uygulanan şiddeti rapor edebilme yeterliğine sahip değildir. </a:t>
            </a:r>
            <a:endParaRPr/>
          </a:p>
          <a:p>
            <a:pPr indent="-228600" lvl="0" marL="228600" rtl="0" algn="l">
              <a:lnSpc>
                <a:spcPct val="110000"/>
              </a:lnSpc>
              <a:spcBef>
                <a:spcPts val="700"/>
              </a:spcBef>
              <a:spcAft>
                <a:spcPts val="0"/>
              </a:spcAft>
              <a:buSzPts val="2000"/>
              <a:buFont typeface="Noto Sans Symbols"/>
              <a:buChar char="❑"/>
            </a:pPr>
            <a:r>
              <a:rPr lang="tr-TR">
                <a:latin typeface="Times New Roman"/>
                <a:ea typeface="Times New Roman"/>
                <a:cs typeface="Times New Roman"/>
                <a:sym typeface="Times New Roman"/>
              </a:rPr>
              <a:t>Çocuklar bu durumu başkalarına söylediklerinde kendilerine şiddet uygulayan kişinin daha kötü şeyler yapacağından korkarlar. </a:t>
            </a:r>
            <a:endParaRPr/>
          </a:p>
          <a:p>
            <a:pPr indent="-228600" lvl="0" marL="228600" rtl="0" algn="l">
              <a:lnSpc>
                <a:spcPct val="110000"/>
              </a:lnSpc>
              <a:spcBef>
                <a:spcPts val="700"/>
              </a:spcBef>
              <a:spcAft>
                <a:spcPts val="0"/>
              </a:spcAft>
              <a:buSzPts val="2000"/>
              <a:buFont typeface="Noto Sans Symbols"/>
              <a:buChar char="❑"/>
            </a:pPr>
            <a:r>
              <a:rPr lang="tr-TR">
                <a:latin typeface="Times New Roman"/>
                <a:ea typeface="Times New Roman"/>
                <a:cs typeface="Times New Roman"/>
                <a:sym typeface="Times New Roman"/>
              </a:rPr>
              <a:t>Çocuğa yönelik şiddet bir aile üyesi tarafından ya da toplumdaki güçlü bir kişi tarafından gerçekleştiğinde aileler sessiz kalmayı tercih edebilirler. </a:t>
            </a:r>
            <a:endParaRPr/>
          </a:p>
          <a:p>
            <a:pPr indent="-228600" lvl="0" marL="228600" rtl="0" algn="l">
              <a:lnSpc>
                <a:spcPct val="110000"/>
              </a:lnSpc>
              <a:spcBef>
                <a:spcPts val="700"/>
              </a:spcBef>
              <a:spcAft>
                <a:spcPts val="0"/>
              </a:spcAft>
              <a:buSzPts val="2000"/>
              <a:buFont typeface="Noto Sans Symbols"/>
              <a:buChar char="❑"/>
            </a:pPr>
            <a:r>
              <a:rPr lang="tr-TR">
                <a:latin typeface="Times New Roman"/>
                <a:ea typeface="Times New Roman"/>
                <a:cs typeface="Times New Roman"/>
                <a:sym typeface="Times New Roman"/>
              </a:rPr>
              <a:t>Çocuğun ölümü yeterince ayrıntılı incelenmeden çocuğun ölümünün şiddete bağlı olup olmadığı net bir şekilde belirlenemez. </a:t>
            </a:r>
            <a:endParaRPr/>
          </a:p>
          <a:p>
            <a:pPr indent="-228600" lvl="0" marL="228600" rtl="0" algn="l">
              <a:lnSpc>
                <a:spcPct val="110000"/>
              </a:lnSpc>
              <a:spcBef>
                <a:spcPts val="700"/>
              </a:spcBef>
              <a:spcAft>
                <a:spcPts val="0"/>
              </a:spcAft>
              <a:buSzPts val="2000"/>
              <a:buFont typeface="Noto Sans Symbols"/>
              <a:buChar char="❑"/>
            </a:pPr>
            <a:r>
              <a:rPr lang="tr-TR">
                <a:latin typeface="Times New Roman"/>
                <a:ea typeface="Times New Roman"/>
                <a:cs typeface="Times New Roman"/>
                <a:sym typeface="Times New Roman"/>
              </a:rPr>
              <a:t>Özellikle evde doğum yapılması durumunda doğum, ölüm gibi kayıtlar tam olarak tutulamamaktadır. </a:t>
            </a:r>
            <a:endParaRPr/>
          </a:p>
          <a:p>
            <a:pPr indent="-228600" lvl="0" marL="228600" rtl="0" algn="l">
              <a:lnSpc>
                <a:spcPct val="110000"/>
              </a:lnSpc>
              <a:spcBef>
                <a:spcPts val="700"/>
              </a:spcBef>
              <a:spcAft>
                <a:spcPts val="0"/>
              </a:spcAft>
              <a:buSzPts val="2000"/>
              <a:buFont typeface="Noto Sans Symbols"/>
              <a:buChar char="❑"/>
            </a:pPr>
            <a:r>
              <a:rPr lang="tr-TR">
                <a:latin typeface="Times New Roman"/>
                <a:ea typeface="Times New Roman"/>
                <a:cs typeface="Times New Roman"/>
                <a:sym typeface="Times New Roman"/>
              </a:rPr>
              <a:t>Çocuğa yönelik şiddetin bazı formları (çimdiklemek, lakap takmak vb) sosyal olarak kabul görmekte ve bir şiddet yaşantısı olarak düşünülmemektedir. </a:t>
            </a:r>
            <a:endParaRPr>
              <a:latin typeface="Times New Roman"/>
              <a:ea typeface="Times New Roman"/>
              <a:cs typeface="Times New Roman"/>
              <a:sym typeface="Times New Roman"/>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1" name="Shape 221"/>
        <p:cNvGrpSpPr/>
        <p:nvPr/>
      </p:nvGrpSpPr>
      <p:grpSpPr>
        <a:xfrm>
          <a:off x="0" y="0"/>
          <a:ext cx="0" cy="0"/>
          <a:chOff x="0" y="0"/>
          <a:chExt cx="0" cy="0"/>
        </a:xfrm>
      </p:grpSpPr>
      <p:sp>
        <p:nvSpPr>
          <p:cNvPr id="222" name="Google Shape;222;p8"/>
          <p:cNvSpPr txBox="1"/>
          <p:nvPr>
            <p:ph idx="1" type="body"/>
          </p:nvPr>
        </p:nvSpPr>
        <p:spPr>
          <a:xfrm>
            <a:off x="838200" y="378070"/>
            <a:ext cx="10515600" cy="6334124"/>
          </a:xfrm>
          <a:prstGeom prst="rect">
            <a:avLst/>
          </a:prstGeom>
          <a:noFill/>
          <a:ln>
            <a:noFill/>
          </a:ln>
        </p:spPr>
        <p:txBody>
          <a:bodyPr anchorCtr="0" anchor="t" bIns="45700" lIns="91425" spcFirstLastPara="1" rIns="91425" wrap="square" tIns="45700">
            <a:normAutofit/>
          </a:bodyPr>
          <a:lstStyle/>
          <a:p>
            <a:pPr indent="0" lvl="0" marL="0" rtl="0" algn="ctr">
              <a:lnSpc>
                <a:spcPct val="110000"/>
              </a:lnSpc>
              <a:spcBef>
                <a:spcPts val="0"/>
              </a:spcBef>
              <a:spcAft>
                <a:spcPts val="0"/>
              </a:spcAft>
              <a:buSzPts val="2000"/>
              <a:buNone/>
            </a:pPr>
            <a:r>
              <a:rPr b="1" lang="tr-TR">
                <a:latin typeface="Times New Roman"/>
                <a:ea typeface="Times New Roman"/>
                <a:cs typeface="Times New Roman"/>
                <a:sym typeface="Times New Roman"/>
              </a:rPr>
              <a:t>ÇOCUĞA YÖNELİK ŞİDDET AÇISINDAN ÖNCELİKLİ RİSK GRUBUNDA YER ALAN ÇOCUKLAR</a:t>
            </a:r>
            <a:endParaRPr/>
          </a:p>
          <a:p>
            <a:pPr indent="0" lvl="0" marL="0" rtl="0" algn="ctr">
              <a:lnSpc>
                <a:spcPct val="110000"/>
              </a:lnSpc>
              <a:spcBef>
                <a:spcPts val="700"/>
              </a:spcBef>
              <a:spcAft>
                <a:spcPts val="0"/>
              </a:spcAft>
              <a:buSzPts val="2000"/>
              <a:buNone/>
            </a:pPr>
            <a:r>
              <a:t/>
            </a:r>
            <a:endParaRPr b="1">
              <a:latin typeface="Times New Roman"/>
              <a:ea typeface="Times New Roman"/>
              <a:cs typeface="Times New Roman"/>
              <a:sym typeface="Times New Roman"/>
            </a:endParaRPr>
          </a:p>
          <a:p>
            <a:pPr indent="0" lvl="0" marL="0" rtl="0" algn="ctr">
              <a:lnSpc>
                <a:spcPct val="110000"/>
              </a:lnSpc>
              <a:spcBef>
                <a:spcPts val="700"/>
              </a:spcBef>
              <a:spcAft>
                <a:spcPts val="0"/>
              </a:spcAft>
              <a:buSzPts val="2000"/>
              <a:buNone/>
            </a:pPr>
            <a:r>
              <a:rPr lang="tr-TR">
                <a:latin typeface="Times New Roman"/>
                <a:ea typeface="Times New Roman"/>
                <a:cs typeface="Times New Roman"/>
                <a:sym typeface="Times New Roman"/>
              </a:rPr>
              <a:t>Engelli Çocuklar </a:t>
            </a:r>
            <a:endParaRPr/>
          </a:p>
          <a:p>
            <a:pPr indent="0" lvl="0" marL="0" rtl="0" algn="ctr">
              <a:lnSpc>
                <a:spcPct val="110000"/>
              </a:lnSpc>
              <a:spcBef>
                <a:spcPts val="700"/>
              </a:spcBef>
              <a:spcAft>
                <a:spcPts val="0"/>
              </a:spcAft>
              <a:buSzPts val="2000"/>
              <a:buNone/>
            </a:pPr>
            <a:r>
              <a:rPr lang="tr-TR">
                <a:latin typeface="Times New Roman"/>
                <a:ea typeface="Times New Roman"/>
                <a:cs typeface="Times New Roman"/>
                <a:sym typeface="Times New Roman"/>
              </a:rPr>
              <a:t>Yetiştirme yurtlarında kalan çocuklar</a:t>
            </a:r>
            <a:endParaRPr/>
          </a:p>
          <a:p>
            <a:pPr indent="0" lvl="0" marL="0" rtl="0" algn="ctr">
              <a:lnSpc>
                <a:spcPct val="110000"/>
              </a:lnSpc>
              <a:spcBef>
                <a:spcPts val="700"/>
              </a:spcBef>
              <a:spcAft>
                <a:spcPts val="0"/>
              </a:spcAft>
              <a:buSzPts val="2000"/>
              <a:buNone/>
            </a:pPr>
            <a:r>
              <a:rPr lang="tr-TR">
                <a:latin typeface="Times New Roman"/>
                <a:ea typeface="Times New Roman"/>
                <a:cs typeface="Times New Roman"/>
                <a:sym typeface="Times New Roman"/>
              </a:rPr>
              <a:t>Sokakta yaşayan ve/veya çalışan çocuklar </a:t>
            </a:r>
            <a:endParaRPr/>
          </a:p>
          <a:p>
            <a:pPr indent="0" lvl="0" marL="0" rtl="0" algn="ctr">
              <a:lnSpc>
                <a:spcPct val="110000"/>
              </a:lnSpc>
              <a:spcBef>
                <a:spcPts val="700"/>
              </a:spcBef>
              <a:spcAft>
                <a:spcPts val="0"/>
              </a:spcAft>
              <a:buSzPts val="2000"/>
              <a:buNone/>
            </a:pPr>
            <a:r>
              <a:rPr lang="tr-TR">
                <a:latin typeface="Times New Roman"/>
                <a:ea typeface="Times New Roman"/>
                <a:cs typeface="Times New Roman"/>
                <a:sym typeface="Times New Roman"/>
              </a:rPr>
              <a:t>Mülteci çocuklar</a:t>
            </a:r>
            <a:endParaRPr/>
          </a:p>
          <a:p>
            <a:pPr indent="0" lvl="0" marL="0" rtl="0" algn="ctr">
              <a:lnSpc>
                <a:spcPct val="110000"/>
              </a:lnSpc>
              <a:spcBef>
                <a:spcPts val="700"/>
              </a:spcBef>
              <a:spcAft>
                <a:spcPts val="0"/>
              </a:spcAft>
              <a:buSzPts val="2000"/>
              <a:buNone/>
            </a:pPr>
            <a:r>
              <a:rPr lang="tr-TR">
                <a:latin typeface="Times New Roman"/>
                <a:ea typeface="Times New Roman"/>
                <a:cs typeface="Times New Roman"/>
                <a:sym typeface="Times New Roman"/>
              </a:rPr>
              <a:t>Göçmen ailelerin çocukları</a:t>
            </a:r>
            <a:endParaRPr/>
          </a:p>
          <a:p>
            <a:pPr indent="0" lvl="0" marL="0" rtl="0" algn="l">
              <a:lnSpc>
                <a:spcPct val="110000"/>
              </a:lnSpc>
              <a:spcBef>
                <a:spcPts val="700"/>
              </a:spcBef>
              <a:spcAft>
                <a:spcPts val="0"/>
              </a:spcAft>
              <a:buSzPts val="2000"/>
              <a:buNone/>
            </a:pPr>
            <a:r>
              <a:t/>
            </a:r>
            <a:endParaRPr/>
          </a:p>
          <a:p>
            <a:pPr indent="0" lvl="0" marL="0" rtl="0" algn="l">
              <a:lnSpc>
                <a:spcPct val="110000"/>
              </a:lnSpc>
              <a:spcBef>
                <a:spcPts val="700"/>
              </a:spcBef>
              <a:spcAft>
                <a:spcPts val="0"/>
              </a:spcAft>
              <a:buSzPts val="2000"/>
              <a:buNone/>
            </a:pPr>
            <a:r>
              <a:t/>
            </a:r>
            <a:endParaRPr/>
          </a:p>
        </p:txBody>
      </p:sp>
      <p:pic>
        <p:nvPicPr>
          <p:cNvPr id="223" name="Google Shape;223;p8"/>
          <p:cNvPicPr preferRelativeResize="0"/>
          <p:nvPr/>
        </p:nvPicPr>
        <p:blipFill rotWithShape="1">
          <a:blip r:embed="rId3">
            <a:alphaModFix/>
          </a:blip>
          <a:srcRect b="0" l="0" r="0" t="0"/>
          <a:stretch/>
        </p:blipFill>
        <p:spPr>
          <a:xfrm>
            <a:off x="3870814" y="4330944"/>
            <a:ext cx="5048250" cy="238125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7" name="Shape 227"/>
        <p:cNvGrpSpPr/>
        <p:nvPr/>
      </p:nvGrpSpPr>
      <p:grpSpPr>
        <a:xfrm>
          <a:off x="0" y="0"/>
          <a:ext cx="0" cy="0"/>
          <a:chOff x="0" y="0"/>
          <a:chExt cx="0" cy="0"/>
        </a:xfrm>
      </p:grpSpPr>
      <p:sp>
        <p:nvSpPr>
          <p:cNvPr id="228" name="Google Shape;228;p9"/>
          <p:cNvSpPr txBox="1"/>
          <p:nvPr>
            <p:ph type="title"/>
          </p:nvPr>
        </p:nvSpPr>
        <p:spPr>
          <a:xfrm>
            <a:off x="838200" y="677008"/>
            <a:ext cx="10515600" cy="650630"/>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dk2"/>
              </a:buClr>
              <a:buSzPts val="4590"/>
              <a:buFont typeface="Impact"/>
              <a:buNone/>
            </a:pPr>
            <a:r>
              <a:rPr lang="tr-TR" sz="4590"/>
              <a:t> </a:t>
            </a:r>
            <a:r>
              <a:rPr b="1" lang="tr-TR" sz="3240">
                <a:latin typeface="Times New Roman"/>
                <a:ea typeface="Times New Roman"/>
                <a:cs typeface="Times New Roman"/>
                <a:sym typeface="Times New Roman"/>
              </a:rPr>
              <a:t>ÇOCUĞA YÖNELIK ŞIDDETIN KISA VE UZUN DÖNEMLI SONUÇLARI</a:t>
            </a:r>
            <a:br>
              <a:rPr lang="tr-TR" sz="4590"/>
            </a:br>
            <a:endParaRPr sz="4590"/>
          </a:p>
        </p:txBody>
      </p:sp>
      <p:sp>
        <p:nvSpPr>
          <p:cNvPr id="229" name="Google Shape;229;p9"/>
          <p:cNvSpPr txBox="1"/>
          <p:nvPr>
            <p:ph idx="1" type="body"/>
          </p:nvPr>
        </p:nvSpPr>
        <p:spPr>
          <a:xfrm>
            <a:off x="838200" y="2013438"/>
            <a:ext cx="10515600" cy="4163525"/>
          </a:xfrm>
          <a:prstGeom prst="rect">
            <a:avLst/>
          </a:prstGeom>
          <a:noFill/>
          <a:ln>
            <a:noFill/>
          </a:ln>
        </p:spPr>
        <p:txBody>
          <a:bodyPr anchorCtr="0" anchor="t" bIns="45700" lIns="91425" spcFirstLastPara="1" rIns="91425" wrap="square" tIns="45700">
            <a:normAutofit/>
          </a:bodyPr>
          <a:lstStyle/>
          <a:p>
            <a:pPr indent="-228600" lvl="0" marL="228600" rtl="0" algn="l">
              <a:lnSpc>
                <a:spcPct val="110000"/>
              </a:lnSpc>
              <a:spcBef>
                <a:spcPts val="0"/>
              </a:spcBef>
              <a:spcAft>
                <a:spcPts val="0"/>
              </a:spcAft>
              <a:buSzPts val="2000"/>
              <a:buFont typeface="Noto Sans Symbols"/>
              <a:buChar char="⮚"/>
            </a:pPr>
            <a:r>
              <a:rPr b="1" lang="tr-TR">
                <a:solidFill>
                  <a:schemeClr val="dk1"/>
                </a:solidFill>
                <a:latin typeface="Times New Roman"/>
                <a:ea typeface="Times New Roman"/>
                <a:cs typeface="Times New Roman"/>
                <a:sym typeface="Times New Roman"/>
              </a:rPr>
              <a:t>Fiziksel Sağlıkla İlgili Sonuçları:</a:t>
            </a:r>
            <a:endParaRPr/>
          </a:p>
          <a:p>
            <a:pPr indent="-228600" lvl="0" marL="228600" rtl="0" algn="l">
              <a:lnSpc>
                <a:spcPct val="110000"/>
              </a:lnSpc>
              <a:spcBef>
                <a:spcPts val="700"/>
              </a:spcBef>
              <a:spcAft>
                <a:spcPts val="0"/>
              </a:spcAft>
              <a:buSzPts val="2000"/>
              <a:buChar char="•"/>
            </a:pPr>
            <a:r>
              <a:rPr lang="tr-TR">
                <a:latin typeface="Times New Roman"/>
                <a:ea typeface="Times New Roman"/>
                <a:cs typeface="Times New Roman"/>
                <a:sym typeface="Times New Roman"/>
              </a:rPr>
              <a:t>Beyin travmaları </a:t>
            </a:r>
            <a:endParaRPr/>
          </a:p>
          <a:p>
            <a:pPr indent="-228600" lvl="0" marL="228600" rtl="0" algn="l">
              <a:lnSpc>
                <a:spcPct val="110000"/>
              </a:lnSpc>
              <a:spcBef>
                <a:spcPts val="700"/>
              </a:spcBef>
              <a:spcAft>
                <a:spcPts val="0"/>
              </a:spcAft>
              <a:buSzPts val="2000"/>
              <a:buChar char="•"/>
            </a:pPr>
            <a:r>
              <a:rPr lang="tr-TR">
                <a:latin typeface="Times New Roman"/>
                <a:ea typeface="Times New Roman"/>
                <a:cs typeface="Times New Roman"/>
                <a:sym typeface="Times New Roman"/>
              </a:rPr>
              <a:t>Merkezi sinir sisteminin zarar görmesi </a:t>
            </a:r>
            <a:endParaRPr/>
          </a:p>
          <a:p>
            <a:pPr indent="-228600" lvl="0" marL="228600" rtl="0" algn="l">
              <a:lnSpc>
                <a:spcPct val="110000"/>
              </a:lnSpc>
              <a:spcBef>
                <a:spcPts val="700"/>
              </a:spcBef>
              <a:spcAft>
                <a:spcPts val="0"/>
              </a:spcAft>
              <a:buSzPts val="2000"/>
              <a:buChar char="•"/>
            </a:pPr>
            <a:r>
              <a:rPr lang="tr-TR">
                <a:latin typeface="Times New Roman"/>
                <a:ea typeface="Times New Roman"/>
                <a:cs typeface="Times New Roman"/>
                <a:sym typeface="Times New Roman"/>
              </a:rPr>
              <a:t>Çürük ve ezikler</a:t>
            </a:r>
            <a:endParaRPr/>
          </a:p>
          <a:p>
            <a:pPr indent="-228600" lvl="0" marL="228600" rtl="0" algn="l">
              <a:lnSpc>
                <a:spcPct val="110000"/>
              </a:lnSpc>
              <a:spcBef>
                <a:spcPts val="700"/>
              </a:spcBef>
              <a:spcAft>
                <a:spcPts val="0"/>
              </a:spcAft>
              <a:buSzPts val="2000"/>
              <a:buChar char="•"/>
            </a:pPr>
            <a:r>
              <a:rPr lang="tr-TR">
                <a:latin typeface="Times New Roman"/>
                <a:ea typeface="Times New Roman"/>
                <a:cs typeface="Times New Roman"/>
                <a:sym typeface="Times New Roman"/>
              </a:rPr>
              <a:t> Kırıklar</a:t>
            </a:r>
            <a:endParaRPr/>
          </a:p>
          <a:p>
            <a:pPr indent="-228600" lvl="0" marL="228600" rtl="0" algn="l">
              <a:lnSpc>
                <a:spcPct val="110000"/>
              </a:lnSpc>
              <a:spcBef>
                <a:spcPts val="700"/>
              </a:spcBef>
              <a:spcAft>
                <a:spcPts val="0"/>
              </a:spcAft>
              <a:buSzPts val="2000"/>
              <a:buChar char="•"/>
            </a:pPr>
            <a:r>
              <a:rPr lang="tr-TR">
                <a:latin typeface="Times New Roman"/>
                <a:ea typeface="Times New Roman"/>
                <a:cs typeface="Times New Roman"/>
                <a:sym typeface="Times New Roman"/>
              </a:rPr>
              <a:t> Yanıklar </a:t>
            </a:r>
            <a:endParaRPr/>
          </a:p>
          <a:p>
            <a:pPr indent="-228600" lvl="0" marL="228600" rtl="0" algn="l">
              <a:lnSpc>
                <a:spcPct val="110000"/>
              </a:lnSpc>
              <a:spcBef>
                <a:spcPts val="700"/>
              </a:spcBef>
              <a:spcAft>
                <a:spcPts val="0"/>
              </a:spcAft>
              <a:buSzPts val="2000"/>
              <a:buChar char="•"/>
            </a:pPr>
            <a:r>
              <a:rPr lang="tr-TR">
                <a:latin typeface="Times New Roman"/>
                <a:ea typeface="Times New Roman"/>
                <a:cs typeface="Times New Roman"/>
                <a:sym typeface="Times New Roman"/>
              </a:rPr>
              <a:t>Görme kayıpları </a:t>
            </a:r>
            <a:endParaRPr/>
          </a:p>
          <a:p>
            <a:pPr indent="-228600" lvl="0" marL="228600" rtl="0" algn="l">
              <a:lnSpc>
                <a:spcPct val="110000"/>
              </a:lnSpc>
              <a:spcBef>
                <a:spcPts val="700"/>
              </a:spcBef>
              <a:spcAft>
                <a:spcPts val="0"/>
              </a:spcAft>
              <a:buSzPts val="2000"/>
              <a:buChar char="•"/>
            </a:pPr>
            <a:r>
              <a:rPr lang="tr-TR">
                <a:latin typeface="Times New Roman"/>
                <a:ea typeface="Times New Roman"/>
                <a:cs typeface="Times New Roman"/>
                <a:sym typeface="Times New Roman"/>
              </a:rPr>
              <a:t>Bedensel engel</a:t>
            </a:r>
            <a:endParaRPr>
              <a:latin typeface="Times New Roman"/>
              <a:ea typeface="Times New Roman"/>
              <a:cs typeface="Times New Roman"/>
              <a:sym typeface="Times New Roman"/>
            </a:endParaRPr>
          </a:p>
        </p:txBody>
      </p:sp>
      <p:pic>
        <p:nvPicPr>
          <p:cNvPr id="230" name="Google Shape;230;p9"/>
          <p:cNvPicPr preferRelativeResize="0"/>
          <p:nvPr/>
        </p:nvPicPr>
        <p:blipFill rotWithShape="1">
          <a:blip r:embed="rId3">
            <a:alphaModFix/>
          </a:blip>
          <a:srcRect b="0" l="0" r="0" t="0"/>
          <a:stretch/>
        </p:blipFill>
        <p:spPr>
          <a:xfrm>
            <a:off x="5357724" y="2013438"/>
            <a:ext cx="4395597" cy="3621338"/>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Crop">
  <a:themeElements>
    <a:clrScheme name="Crop">
      <a:dk1>
        <a:srgbClr val="000000"/>
      </a:dk1>
      <a:lt1>
        <a:srgbClr val="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eması">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Badge">
  <a:themeElements>
    <a:clrScheme name="Badge">
      <a:dk1>
        <a:srgbClr val="000000"/>
      </a:dk1>
      <a:lt1>
        <a:srgbClr val="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2019-10-04T07:55:01Z</dcterms:created>
  <dc:creator>Windows Kullanıcısı</dc:creator>
</cp:coreProperties>
</file>